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1" r:id="rId6"/>
    <p:sldId id="260" r:id="rId7"/>
    <p:sldId id="262" r:id="rId8"/>
    <p:sldId id="263" r:id="rId9"/>
    <p:sldId id="264" r:id="rId10"/>
    <p:sldId id="265" r:id="rId11"/>
    <p:sldId id="268" r:id="rId12"/>
    <p:sldId id="269" r:id="rId13"/>
    <p:sldId id="270" r:id="rId14"/>
    <p:sldId id="271" r:id="rId15"/>
    <p:sldId id="272" r:id="rId16"/>
    <p:sldId id="273" r:id="rId17"/>
    <p:sldId id="266" r:id="rId18"/>
    <p:sldId id="267"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1F79340-CFAB-48EF-A56C-1128FDD605EE}" type="datetimeFigureOut">
              <a:rPr lang="en-US" smtClean="0"/>
              <a:t>6/16/2015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6AF5B67-CB59-4F60-A31A-2DFC49E5C28C}"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F79340-CFAB-48EF-A56C-1128FDD605EE}"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F5B67-CB59-4F60-A31A-2DFC49E5C28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6AF5B67-CB59-4F60-A31A-2DFC49E5C28C}"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F79340-CFAB-48EF-A56C-1128FDD605EE}"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1F79340-CFAB-48EF-A56C-1128FDD605EE}" type="datetimeFigureOut">
              <a:rPr lang="en-US" smtClean="0"/>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6AF5B67-CB59-4F60-A31A-2DFC49E5C28C}"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1F79340-CFAB-48EF-A56C-1128FDD605EE}" type="datetimeFigureOut">
              <a:rPr lang="en-US" smtClean="0"/>
              <a:t>6/16/2015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6AF5B67-CB59-4F60-A31A-2DFC49E5C28C}"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1F79340-CFAB-48EF-A56C-1128FDD605EE}" type="datetimeFigureOut">
              <a:rPr lang="en-US" smtClean="0"/>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F5B67-CB59-4F60-A31A-2DFC49E5C28C}"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1F79340-CFAB-48EF-A56C-1128FDD605EE}" type="datetimeFigureOut">
              <a:rPr lang="en-US" smtClean="0"/>
              <a:t>6/16/2015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6AF5B67-CB59-4F60-A31A-2DFC49E5C28C}"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F79340-CFAB-48EF-A56C-1128FDD605EE}" type="datetimeFigureOut">
              <a:rPr lang="en-US" smtClean="0"/>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6AF5B67-CB59-4F60-A31A-2DFC49E5C2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1F79340-CFAB-48EF-A56C-1128FDD605EE}" type="datetimeFigureOut">
              <a:rPr lang="en-US" smtClean="0"/>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6AF5B67-CB59-4F60-A31A-2DFC49E5C2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6AF5B67-CB59-4F60-A31A-2DFC49E5C28C}"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1F79340-CFAB-48EF-A56C-1128FDD605EE}" type="datetimeFigureOut">
              <a:rPr lang="en-US" smtClean="0"/>
              <a:t>6/16/2015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6AF5B67-CB59-4F60-A31A-2DFC49E5C28C}"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1F79340-CFAB-48EF-A56C-1128FDD605EE}" type="datetimeFigureOut">
              <a:rPr lang="en-US" smtClean="0"/>
              <a:t>6/16/2015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1F79340-CFAB-48EF-A56C-1128FDD605EE}" type="datetimeFigureOut">
              <a:rPr lang="en-US" smtClean="0"/>
              <a:t>6/16/2015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6AF5B67-CB59-4F60-A31A-2DFC49E5C28C}"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38400"/>
            <a:ext cx="9144000" cy="4419600"/>
          </a:xfrm>
        </p:spPr>
        <p:txBody>
          <a:bodyPr>
            <a:normAutofit/>
          </a:bodyPr>
          <a:lstStyle/>
          <a:p>
            <a:pPr algn="l"/>
            <a:r>
              <a:rPr lang="en-US" sz="6000" b="1" dirty="0" smtClean="0">
                <a:solidFill>
                  <a:srgbClr val="0070C0"/>
                </a:solidFill>
                <a:latin typeface="Algerian" pitchFamily="82" charset="0"/>
              </a:rPr>
              <a:t>FAITH OR </a:t>
            </a:r>
          </a:p>
          <a:p>
            <a:pPr algn="l"/>
            <a:r>
              <a:rPr lang="en-US" sz="4800" b="1" u="sng" dirty="0" smtClean="0">
                <a:solidFill>
                  <a:srgbClr val="FFFF00"/>
                </a:solidFill>
                <a:latin typeface="Algerian" pitchFamily="82" charset="0"/>
              </a:rPr>
              <a:t>FAITHFULNESS</a:t>
            </a:r>
            <a:r>
              <a:rPr lang="en-US" sz="6000" b="1" dirty="0" smtClean="0">
                <a:solidFill>
                  <a:srgbClr val="0070C0"/>
                </a:solidFill>
                <a:latin typeface="Algerian" pitchFamily="82" charset="0"/>
              </a:rPr>
              <a:t> </a:t>
            </a:r>
          </a:p>
          <a:p>
            <a:pPr algn="l"/>
            <a:r>
              <a:rPr lang="en-US" sz="6000" b="1" u="sng" dirty="0" smtClean="0">
                <a:solidFill>
                  <a:srgbClr val="FF0000"/>
                </a:solidFill>
                <a:latin typeface="Algerian" pitchFamily="82" charset="0"/>
              </a:rPr>
              <a:t>FRENCH</a:t>
            </a:r>
          </a:p>
          <a:p>
            <a:pPr algn="l"/>
            <a:r>
              <a:rPr lang="en-US" sz="2400" b="1" u="sng" dirty="0" smtClean="0">
                <a:solidFill>
                  <a:schemeClr val="tx1"/>
                </a:solidFill>
                <a:latin typeface="Arial Black" pitchFamily="34" charset="0"/>
              </a:rPr>
              <a:t>LA FOI OU LA FIDELITE</a:t>
            </a:r>
            <a:endParaRPr lang="en-US" sz="2400" b="1" u="sng" dirty="0">
              <a:solidFill>
                <a:schemeClr val="tx1"/>
              </a:solidFill>
              <a:latin typeface="Arial Black" pitchFamily="34" charset="0"/>
            </a:endParaRPr>
          </a:p>
        </p:txBody>
      </p:sp>
      <p:sp>
        <p:nvSpPr>
          <p:cNvPr id="2" name="Title 1"/>
          <p:cNvSpPr>
            <a:spLocks noGrp="1"/>
          </p:cNvSpPr>
          <p:nvPr>
            <p:ph type="ctrTitle"/>
          </p:nvPr>
        </p:nvSpPr>
        <p:spPr>
          <a:xfrm>
            <a:off x="0" y="13855"/>
            <a:ext cx="9144000" cy="1470025"/>
          </a:xfrm>
        </p:spPr>
        <p:txBody>
          <a:bodyPr>
            <a:normAutofit/>
          </a:bodyPr>
          <a:lstStyle/>
          <a:p>
            <a:r>
              <a:rPr lang="en-US" sz="5400" b="1" dirty="0" smtClean="0">
                <a:solidFill>
                  <a:srgbClr val="FF0000"/>
                </a:solidFill>
                <a:latin typeface="Algerian" pitchFamily="82" charset="0"/>
              </a:rPr>
              <a:t>THE FRUIT OF THE SPIRIT IS:</a:t>
            </a:r>
            <a:endParaRPr lang="en-US" sz="5400" b="1" dirty="0">
              <a:solidFill>
                <a:srgbClr val="FF0000"/>
              </a:solidFill>
              <a:latin typeface="Algerian"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189" y="1295400"/>
            <a:ext cx="41941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190" y="4495800"/>
            <a:ext cx="4221884"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68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4000" b="1" dirty="0">
                <a:solidFill>
                  <a:srgbClr val="FF0000"/>
                </a:solidFill>
                <a:latin typeface="Algerian" pitchFamily="82" charset="0"/>
              </a:rPr>
              <a:t>THE FRUIT OF THE SPIRIT IS:</a:t>
            </a:r>
            <a:br>
              <a:rPr lang="en-US" sz="4000" b="1" dirty="0">
                <a:solidFill>
                  <a:srgbClr val="FF0000"/>
                </a:solidFill>
                <a:latin typeface="Algerian" pitchFamily="82" charset="0"/>
              </a:rPr>
            </a:br>
            <a:r>
              <a:rPr lang="en-US" sz="4000" b="1" dirty="0" smtClean="0">
                <a:solidFill>
                  <a:srgbClr val="FF0000"/>
                </a:solidFill>
                <a:latin typeface="Algerian" pitchFamily="82" charset="0"/>
              </a:rPr>
              <a:t>FAITH </a:t>
            </a:r>
            <a:r>
              <a:rPr lang="en-US" sz="4000" b="1" dirty="0">
                <a:solidFill>
                  <a:srgbClr val="FF0000"/>
                </a:solidFill>
                <a:latin typeface="Algerian" pitchFamily="82" charset="0"/>
              </a:rPr>
              <a:t>OR LA FOI</a:t>
            </a:r>
            <a:endParaRPr lang="en-US" dirty="0"/>
          </a:p>
        </p:txBody>
      </p:sp>
      <p:sp>
        <p:nvSpPr>
          <p:cNvPr id="3" name="Content Placeholder 2"/>
          <p:cNvSpPr>
            <a:spLocks noGrp="1"/>
          </p:cNvSpPr>
          <p:nvPr>
            <p:ph sz="half" idx="1"/>
          </p:nvPr>
        </p:nvSpPr>
        <p:spPr>
          <a:xfrm>
            <a:off x="0" y="1371600"/>
            <a:ext cx="4495800" cy="5410200"/>
          </a:xfrm>
        </p:spPr>
        <p:txBody>
          <a:bodyPr>
            <a:normAutofit/>
          </a:bodyPr>
          <a:lstStyle/>
          <a:p>
            <a:r>
              <a:rPr lang="en-US" sz="4000" b="1" dirty="0"/>
              <a:t>Proverbs </a:t>
            </a:r>
            <a:r>
              <a:rPr lang="en-US" sz="4000" b="1" dirty="0" smtClean="0"/>
              <a:t>28:20</a:t>
            </a:r>
            <a:endParaRPr lang="en-US" sz="4000" b="1" dirty="0"/>
          </a:p>
          <a:p>
            <a:r>
              <a:rPr lang="en-US" sz="4000" b="1" dirty="0"/>
              <a:t>20 A faithful person will be richly </a:t>
            </a:r>
            <a:r>
              <a:rPr lang="en-US" sz="4000" b="1" dirty="0" smtClean="0"/>
              <a:t>blessed, but </a:t>
            </a:r>
            <a:r>
              <a:rPr lang="en-US" sz="4000" b="1" dirty="0"/>
              <a:t>one eager to get rich will not go unpunished</a:t>
            </a:r>
            <a:r>
              <a:rPr lang="en-US" sz="4000" b="1" dirty="0" smtClean="0"/>
              <a:t>.</a:t>
            </a:r>
            <a:endParaRPr lang="en-US" sz="4000" b="1" dirty="0"/>
          </a:p>
        </p:txBody>
      </p:sp>
      <p:sp>
        <p:nvSpPr>
          <p:cNvPr id="4" name="Content Placeholder 3"/>
          <p:cNvSpPr>
            <a:spLocks noGrp="1"/>
          </p:cNvSpPr>
          <p:nvPr>
            <p:ph sz="half" idx="2"/>
          </p:nvPr>
        </p:nvSpPr>
        <p:spPr>
          <a:xfrm>
            <a:off x="4648200" y="1371600"/>
            <a:ext cx="4419600" cy="5410200"/>
          </a:xfrm>
        </p:spPr>
        <p:txBody>
          <a:bodyPr>
            <a:normAutofit/>
          </a:bodyPr>
          <a:lstStyle/>
          <a:p>
            <a:r>
              <a:rPr lang="fr-FR" sz="3600" b="1" dirty="0">
                <a:solidFill>
                  <a:srgbClr val="FF0000"/>
                </a:solidFill>
              </a:rPr>
              <a:t>Proverbes </a:t>
            </a:r>
            <a:r>
              <a:rPr lang="fr-FR" sz="3600" b="1" dirty="0" smtClean="0">
                <a:solidFill>
                  <a:srgbClr val="FF0000"/>
                </a:solidFill>
              </a:rPr>
              <a:t>28:20</a:t>
            </a:r>
            <a:endParaRPr lang="fr-FR" sz="3600" b="1" dirty="0">
              <a:solidFill>
                <a:srgbClr val="FF0000"/>
              </a:solidFill>
            </a:endParaRPr>
          </a:p>
          <a:p>
            <a:r>
              <a:rPr lang="fr-FR" sz="3600" b="1" dirty="0">
                <a:solidFill>
                  <a:srgbClr val="FF0000"/>
                </a:solidFill>
              </a:rPr>
              <a:t>20 Un homme fidèle est comblé de bénédictions, Mais celui qui a hâte de s'enrichir ne reste pas impuni</a:t>
            </a:r>
            <a:r>
              <a:rPr lang="fr-FR" sz="3600" b="1" dirty="0" smtClean="0">
                <a:solidFill>
                  <a:srgbClr val="FF0000"/>
                </a:solidFill>
              </a:rPr>
              <a:t>.</a:t>
            </a:r>
            <a:endParaRPr lang="fr-FR" sz="3600" b="1" dirty="0">
              <a:solidFill>
                <a:srgbClr val="FF0000"/>
              </a:solidFill>
            </a:endParaRPr>
          </a:p>
        </p:txBody>
      </p:sp>
    </p:spTree>
    <p:extLst>
      <p:ext uri="{BB962C8B-B14F-4D97-AF65-F5344CB8AC3E}">
        <p14:creationId xmlns:p14="http://schemas.microsoft.com/office/powerpoint/2010/main" val="43454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4000" b="1" dirty="0">
                <a:solidFill>
                  <a:srgbClr val="FF0000"/>
                </a:solidFill>
                <a:latin typeface="Algerian" pitchFamily="82" charset="0"/>
              </a:rPr>
              <a:t>THE FRUIT OF THE SPIRIT IS:</a:t>
            </a:r>
            <a:br>
              <a:rPr lang="en-US" sz="4000" b="1" dirty="0">
                <a:solidFill>
                  <a:srgbClr val="FF0000"/>
                </a:solidFill>
                <a:latin typeface="Algerian" pitchFamily="82" charset="0"/>
              </a:rPr>
            </a:br>
            <a:r>
              <a:rPr lang="en-US" sz="4000" b="1" dirty="0" smtClean="0">
                <a:solidFill>
                  <a:srgbClr val="FF0000"/>
                </a:solidFill>
                <a:latin typeface="Algerian" pitchFamily="82" charset="0"/>
              </a:rPr>
              <a:t>FAITH </a:t>
            </a:r>
            <a:r>
              <a:rPr lang="en-US" sz="4000" b="1" dirty="0">
                <a:solidFill>
                  <a:srgbClr val="FF0000"/>
                </a:solidFill>
                <a:latin typeface="Algerian" pitchFamily="82" charset="0"/>
              </a:rPr>
              <a:t>OR LA FOI</a:t>
            </a:r>
            <a:endParaRPr lang="en-US" dirty="0"/>
          </a:p>
        </p:txBody>
      </p:sp>
      <p:sp>
        <p:nvSpPr>
          <p:cNvPr id="3" name="Content Placeholder 2"/>
          <p:cNvSpPr>
            <a:spLocks noGrp="1"/>
          </p:cNvSpPr>
          <p:nvPr>
            <p:ph sz="half" idx="1"/>
          </p:nvPr>
        </p:nvSpPr>
        <p:spPr>
          <a:xfrm>
            <a:off x="0" y="1371600"/>
            <a:ext cx="4495800" cy="5410200"/>
          </a:xfrm>
        </p:spPr>
        <p:txBody>
          <a:bodyPr>
            <a:noAutofit/>
          </a:bodyPr>
          <a:lstStyle/>
          <a:p>
            <a:r>
              <a:rPr lang="en-US" sz="4000" b="1" dirty="0"/>
              <a:t>Matthew </a:t>
            </a:r>
            <a:r>
              <a:rPr lang="en-US" sz="4000" b="1" dirty="0" smtClean="0"/>
              <a:t>13:58</a:t>
            </a:r>
            <a:endParaRPr lang="en-US" sz="4000" b="1" dirty="0"/>
          </a:p>
          <a:p>
            <a:pPr marL="0" indent="0">
              <a:buNone/>
            </a:pPr>
            <a:r>
              <a:rPr lang="en-US" sz="4400" b="1" dirty="0" smtClean="0"/>
              <a:t>And </a:t>
            </a:r>
            <a:r>
              <a:rPr lang="en-US" sz="4400" b="1" dirty="0"/>
              <a:t>he did not do many miracles there because of their lack of faith.</a:t>
            </a:r>
          </a:p>
        </p:txBody>
      </p:sp>
      <p:sp>
        <p:nvSpPr>
          <p:cNvPr id="4" name="Content Placeholder 3"/>
          <p:cNvSpPr>
            <a:spLocks noGrp="1"/>
          </p:cNvSpPr>
          <p:nvPr>
            <p:ph sz="half" idx="2"/>
          </p:nvPr>
        </p:nvSpPr>
        <p:spPr>
          <a:xfrm>
            <a:off x="4648200" y="1371600"/>
            <a:ext cx="4419600" cy="5410200"/>
          </a:xfrm>
        </p:spPr>
        <p:txBody>
          <a:bodyPr/>
          <a:lstStyle/>
          <a:p>
            <a:r>
              <a:rPr lang="fr-FR" sz="4000" b="1" dirty="0">
                <a:solidFill>
                  <a:srgbClr val="FF0000"/>
                </a:solidFill>
              </a:rPr>
              <a:t>Matthieu </a:t>
            </a:r>
            <a:r>
              <a:rPr lang="fr-FR" sz="4000" b="1" dirty="0" smtClean="0">
                <a:solidFill>
                  <a:srgbClr val="FF0000"/>
                </a:solidFill>
              </a:rPr>
              <a:t>13:58</a:t>
            </a:r>
            <a:endParaRPr lang="fr-FR" sz="4000" b="1" dirty="0">
              <a:solidFill>
                <a:srgbClr val="FF0000"/>
              </a:solidFill>
            </a:endParaRPr>
          </a:p>
          <a:p>
            <a:pPr marL="0" indent="0">
              <a:buNone/>
            </a:pPr>
            <a:r>
              <a:rPr lang="fr-FR" sz="4000" b="1" dirty="0" smtClean="0">
                <a:solidFill>
                  <a:srgbClr val="FF0000"/>
                </a:solidFill>
              </a:rPr>
              <a:t>Et </a:t>
            </a:r>
            <a:r>
              <a:rPr lang="fr-FR" sz="4000" b="1" dirty="0">
                <a:solidFill>
                  <a:srgbClr val="FF0000"/>
                </a:solidFill>
              </a:rPr>
              <a:t>il ne fit pas beaucoup de miracles dans ce lieu, à cause de leur incrédulité</a:t>
            </a:r>
            <a:r>
              <a:rPr lang="fr-FR" dirty="0">
                <a:solidFill>
                  <a:srgbClr val="FF0000"/>
                </a:solidFill>
              </a:rPr>
              <a:t>.</a:t>
            </a:r>
          </a:p>
        </p:txBody>
      </p:sp>
    </p:spTree>
    <p:extLst>
      <p:ext uri="{BB962C8B-B14F-4D97-AF65-F5344CB8AC3E}">
        <p14:creationId xmlns:p14="http://schemas.microsoft.com/office/powerpoint/2010/main" val="2552047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4000" b="1" dirty="0">
                <a:solidFill>
                  <a:srgbClr val="FF0000"/>
                </a:solidFill>
                <a:latin typeface="Algerian" pitchFamily="82" charset="0"/>
              </a:rPr>
              <a:t>THE FRUIT OF THE SPIRIT IS:</a:t>
            </a:r>
            <a:br>
              <a:rPr lang="en-US" sz="4000" b="1" dirty="0">
                <a:solidFill>
                  <a:srgbClr val="FF0000"/>
                </a:solidFill>
                <a:latin typeface="Algerian" pitchFamily="82" charset="0"/>
              </a:rPr>
            </a:br>
            <a:r>
              <a:rPr lang="en-US" sz="4000" b="1" dirty="0" smtClean="0">
                <a:solidFill>
                  <a:srgbClr val="FF0000"/>
                </a:solidFill>
                <a:latin typeface="Algerian" pitchFamily="82" charset="0"/>
              </a:rPr>
              <a:t>FAITH </a:t>
            </a:r>
            <a:r>
              <a:rPr lang="en-US" sz="4000" b="1" dirty="0">
                <a:solidFill>
                  <a:srgbClr val="FF0000"/>
                </a:solidFill>
                <a:latin typeface="Algerian" pitchFamily="82" charset="0"/>
              </a:rPr>
              <a:t>OR LA FOI</a:t>
            </a:r>
            <a:endParaRPr lang="en-US" dirty="0"/>
          </a:p>
        </p:txBody>
      </p:sp>
      <p:sp>
        <p:nvSpPr>
          <p:cNvPr id="3" name="Content Placeholder 2"/>
          <p:cNvSpPr>
            <a:spLocks noGrp="1"/>
          </p:cNvSpPr>
          <p:nvPr>
            <p:ph sz="half" idx="1"/>
          </p:nvPr>
        </p:nvSpPr>
        <p:spPr>
          <a:xfrm>
            <a:off x="0" y="1371600"/>
            <a:ext cx="4495800" cy="5410200"/>
          </a:xfrm>
        </p:spPr>
        <p:txBody>
          <a:bodyPr>
            <a:normAutofit/>
          </a:bodyPr>
          <a:lstStyle/>
          <a:p>
            <a:r>
              <a:rPr lang="en-US" sz="3200" b="1" dirty="0"/>
              <a:t>1 Timothy </a:t>
            </a:r>
            <a:r>
              <a:rPr lang="en-US" sz="3200" b="1" dirty="0" smtClean="0"/>
              <a:t>4:1</a:t>
            </a:r>
            <a:endParaRPr lang="en-US" sz="3200" b="1" dirty="0"/>
          </a:p>
          <a:p>
            <a:pPr marL="0" indent="0">
              <a:buNone/>
            </a:pPr>
            <a:r>
              <a:rPr lang="en-US" sz="3200" b="1" dirty="0" smtClean="0"/>
              <a:t>The </a:t>
            </a:r>
            <a:r>
              <a:rPr lang="en-US" sz="3200" b="1" dirty="0"/>
              <a:t>Spirit clearly says that in later times some will abandon the faith and follow deceiving spirits and things taught by demons.</a:t>
            </a:r>
          </a:p>
        </p:txBody>
      </p:sp>
      <p:sp>
        <p:nvSpPr>
          <p:cNvPr id="4" name="Content Placeholder 3"/>
          <p:cNvSpPr>
            <a:spLocks noGrp="1"/>
          </p:cNvSpPr>
          <p:nvPr>
            <p:ph sz="half" idx="2"/>
          </p:nvPr>
        </p:nvSpPr>
        <p:spPr>
          <a:xfrm>
            <a:off x="4648200" y="1371600"/>
            <a:ext cx="4419600" cy="5410200"/>
          </a:xfrm>
        </p:spPr>
        <p:txBody>
          <a:bodyPr>
            <a:noAutofit/>
          </a:bodyPr>
          <a:lstStyle/>
          <a:p>
            <a:r>
              <a:rPr lang="fr-FR" sz="3200" b="1" dirty="0">
                <a:solidFill>
                  <a:srgbClr val="FF0000"/>
                </a:solidFill>
              </a:rPr>
              <a:t>1 Timothée </a:t>
            </a:r>
            <a:r>
              <a:rPr lang="fr-FR" sz="3200" b="1" dirty="0" smtClean="0">
                <a:solidFill>
                  <a:srgbClr val="FF0000"/>
                </a:solidFill>
              </a:rPr>
              <a:t>4:1</a:t>
            </a:r>
          </a:p>
          <a:p>
            <a:pPr marL="0" indent="0">
              <a:buNone/>
            </a:pPr>
            <a:r>
              <a:rPr lang="fr-FR" sz="3200" b="1" dirty="0" smtClean="0">
                <a:solidFill>
                  <a:srgbClr val="FF0000"/>
                </a:solidFill>
              </a:rPr>
              <a:t>Mais </a:t>
            </a:r>
            <a:r>
              <a:rPr lang="fr-FR" sz="3200" b="1" dirty="0">
                <a:solidFill>
                  <a:srgbClr val="FF0000"/>
                </a:solidFill>
              </a:rPr>
              <a:t>l'Esprit dit expressément que, dans les derniers temps, quelques-uns abandonneront la foi, pour s'attacher à des esprits séducteurs et à des doctrines de démons,</a:t>
            </a:r>
          </a:p>
        </p:txBody>
      </p:sp>
    </p:spTree>
    <p:extLst>
      <p:ext uri="{BB962C8B-B14F-4D97-AF65-F5344CB8AC3E}">
        <p14:creationId xmlns:p14="http://schemas.microsoft.com/office/powerpoint/2010/main" val="314906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4000" b="1" dirty="0">
                <a:solidFill>
                  <a:srgbClr val="FF0000"/>
                </a:solidFill>
                <a:latin typeface="Algerian" pitchFamily="82" charset="0"/>
              </a:rPr>
              <a:t>THE FRUIT OF THE SPIRIT IS:</a:t>
            </a:r>
            <a:br>
              <a:rPr lang="en-US" sz="4000" b="1" dirty="0">
                <a:solidFill>
                  <a:srgbClr val="FF0000"/>
                </a:solidFill>
                <a:latin typeface="Algerian" pitchFamily="82" charset="0"/>
              </a:rPr>
            </a:br>
            <a:r>
              <a:rPr lang="en-US" sz="4000" b="1" dirty="0" smtClean="0">
                <a:solidFill>
                  <a:srgbClr val="FF0000"/>
                </a:solidFill>
                <a:latin typeface="Algerian" pitchFamily="82" charset="0"/>
              </a:rPr>
              <a:t>FAITH </a:t>
            </a:r>
            <a:r>
              <a:rPr lang="en-US" sz="4000" b="1" dirty="0">
                <a:solidFill>
                  <a:srgbClr val="FF0000"/>
                </a:solidFill>
                <a:latin typeface="Algerian" pitchFamily="82" charset="0"/>
              </a:rPr>
              <a:t>OR LA FOI</a:t>
            </a:r>
            <a:endParaRPr lang="en-US" dirty="0"/>
          </a:p>
        </p:txBody>
      </p:sp>
      <p:sp>
        <p:nvSpPr>
          <p:cNvPr id="3" name="Content Placeholder 2"/>
          <p:cNvSpPr>
            <a:spLocks noGrp="1"/>
          </p:cNvSpPr>
          <p:nvPr>
            <p:ph sz="half" idx="1"/>
          </p:nvPr>
        </p:nvSpPr>
        <p:spPr>
          <a:xfrm>
            <a:off x="0" y="1371600"/>
            <a:ext cx="4495800" cy="5410200"/>
          </a:xfrm>
        </p:spPr>
        <p:txBody>
          <a:bodyPr>
            <a:normAutofit/>
          </a:bodyPr>
          <a:lstStyle/>
          <a:p>
            <a:r>
              <a:rPr lang="en-US" sz="3200" b="1" dirty="0"/>
              <a:t>Acts </a:t>
            </a:r>
            <a:r>
              <a:rPr lang="en-US" sz="3200" b="1" dirty="0" smtClean="0"/>
              <a:t>14:22</a:t>
            </a:r>
            <a:endParaRPr lang="en-US" sz="3200" b="1" dirty="0"/>
          </a:p>
          <a:p>
            <a:r>
              <a:rPr lang="en-US" sz="3200" b="1" dirty="0"/>
              <a:t>22 strengthening the disciples and encouraging them to remain true to the faith. “We must go through many hardships to enter the kingdom of God,” they said</a:t>
            </a:r>
            <a:r>
              <a:rPr lang="en-US" sz="3200" b="1" dirty="0" smtClean="0"/>
              <a:t>.</a:t>
            </a:r>
            <a:endParaRPr lang="en-US" sz="3200" b="1" dirty="0"/>
          </a:p>
        </p:txBody>
      </p:sp>
      <p:sp>
        <p:nvSpPr>
          <p:cNvPr id="4" name="Content Placeholder 3"/>
          <p:cNvSpPr>
            <a:spLocks noGrp="1"/>
          </p:cNvSpPr>
          <p:nvPr>
            <p:ph sz="half" idx="2"/>
          </p:nvPr>
        </p:nvSpPr>
        <p:spPr>
          <a:xfrm>
            <a:off x="4648200" y="1371600"/>
            <a:ext cx="4419600" cy="5410200"/>
          </a:xfrm>
        </p:spPr>
        <p:txBody>
          <a:bodyPr>
            <a:normAutofit/>
          </a:bodyPr>
          <a:lstStyle/>
          <a:p>
            <a:r>
              <a:rPr lang="fr-FR" sz="3000" b="1" dirty="0">
                <a:solidFill>
                  <a:srgbClr val="FF0000"/>
                </a:solidFill>
              </a:rPr>
              <a:t>Actes </a:t>
            </a:r>
            <a:r>
              <a:rPr lang="fr-FR" sz="3000" b="1" dirty="0" smtClean="0">
                <a:solidFill>
                  <a:srgbClr val="FF0000"/>
                </a:solidFill>
              </a:rPr>
              <a:t>14:22</a:t>
            </a:r>
            <a:endParaRPr lang="fr-FR" sz="3000" b="1" dirty="0">
              <a:solidFill>
                <a:srgbClr val="FF0000"/>
              </a:solidFill>
            </a:endParaRPr>
          </a:p>
          <a:p>
            <a:r>
              <a:rPr lang="fr-FR" sz="3000" b="1" dirty="0">
                <a:solidFill>
                  <a:srgbClr val="FF0000"/>
                </a:solidFill>
              </a:rPr>
              <a:t>22 fortifiant l'esprit des disciples, les exhortant à persévérer dans la foi, et disant que c'est par beaucoup de tribulations qu'il nous faut entrer dans le royaume de </a:t>
            </a:r>
            <a:r>
              <a:rPr lang="fr-FR" sz="3000" b="1" dirty="0" smtClean="0">
                <a:solidFill>
                  <a:srgbClr val="FF0000"/>
                </a:solidFill>
              </a:rPr>
              <a:t>Dieu</a:t>
            </a:r>
            <a:endParaRPr lang="fr-FR" sz="3000" b="1" dirty="0">
              <a:solidFill>
                <a:srgbClr val="FF0000"/>
              </a:solidFill>
            </a:endParaRPr>
          </a:p>
        </p:txBody>
      </p:sp>
    </p:spTree>
    <p:extLst>
      <p:ext uri="{BB962C8B-B14F-4D97-AF65-F5344CB8AC3E}">
        <p14:creationId xmlns:p14="http://schemas.microsoft.com/office/powerpoint/2010/main" val="51782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4000" b="1" dirty="0">
                <a:solidFill>
                  <a:srgbClr val="FF0000"/>
                </a:solidFill>
                <a:latin typeface="Algerian" pitchFamily="82" charset="0"/>
              </a:rPr>
              <a:t>THE FRUIT OF THE SPIRIT IS:</a:t>
            </a:r>
            <a:br>
              <a:rPr lang="en-US" sz="4000" b="1" dirty="0">
                <a:solidFill>
                  <a:srgbClr val="FF0000"/>
                </a:solidFill>
                <a:latin typeface="Algerian" pitchFamily="82" charset="0"/>
              </a:rPr>
            </a:br>
            <a:r>
              <a:rPr lang="en-US" sz="4000" b="1" dirty="0" smtClean="0">
                <a:solidFill>
                  <a:srgbClr val="FF0000"/>
                </a:solidFill>
                <a:latin typeface="Algerian" pitchFamily="82" charset="0"/>
              </a:rPr>
              <a:t>FAITH </a:t>
            </a:r>
            <a:r>
              <a:rPr lang="en-US" sz="4000" b="1" dirty="0">
                <a:solidFill>
                  <a:srgbClr val="FF0000"/>
                </a:solidFill>
                <a:latin typeface="Algerian" pitchFamily="82" charset="0"/>
              </a:rPr>
              <a:t>OR LA FOI</a:t>
            </a:r>
            <a:endParaRPr lang="en-US" dirty="0"/>
          </a:p>
        </p:txBody>
      </p:sp>
      <p:sp>
        <p:nvSpPr>
          <p:cNvPr id="3" name="Content Placeholder 2"/>
          <p:cNvSpPr>
            <a:spLocks noGrp="1"/>
          </p:cNvSpPr>
          <p:nvPr>
            <p:ph sz="half" idx="1"/>
          </p:nvPr>
        </p:nvSpPr>
        <p:spPr>
          <a:xfrm>
            <a:off x="0" y="1371600"/>
            <a:ext cx="4495800" cy="5410200"/>
          </a:xfrm>
        </p:spPr>
        <p:txBody>
          <a:bodyPr>
            <a:normAutofit/>
          </a:bodyPr>
          <a:lstStyle/>
          <a:p>
            <a:r>
              <a:rPr lang="en-US" sz="3600" b="1" dirty="0"/>
              <a:t>Ephesians </a:t>
            </a:r>
            <a:r>
              <a:rPr lang="en-US" sz="3600" b="1" dirty="0" smtClean="0"/>
              <a:t>2:8</a:t>
            </a:r>
            <a:endParaRPr lang="en-US" sz="3600" b="1" dirty="0"/>
          </a:p>
          <a:p>
            <a:pPr marL="0" indent="0">
              <a:buNone/>
            </a:pPr>
            <a:r>
              <a:rPr lang="en-US" sz="3600" b="1" dirty="0" smtClean="0"/>
              <a:t>For </a:t>
            </a:r>
            <a:r>
              <a:rPr lang="en-US" sz="3600" b="1" dirty="0"/>
              <a:t>it is by grace you have been saved, through faith—and this is not from yourselves, it is the gift of God</a:t>
            </a:r>
            <a:r>
              <a:rPr lang="en-US" sz="3600" b="1" dirty="0" smtClean="0"/>
              <a:t>—</a:t>
            </a:r>
            <a:endParaRPr lang="en-US" sz="3600" b="1" dirty="0"/>
          </a:p>
        </p:txBody>
      </p:sp>
      <p:sp>
        <p:nvSpPr>
          <p:cNvPr id="4" name="Content Placeholder 3"/>
          <p:cNvSpPr>
            <a:spLocks noGrp="1"/>
          </p:cNvSpPr>
          <p:nvPr>
            <p:ph sz="half" idx="2"/>
          </p:nvPr>
        </p:nvSpPr>
        <p:spPr>
          <a:xfrm>
            <a:off x="4648200" y="1371600"/>
            <a:ext cx="4419600" cy="5410200"/>
          </a:xfrm>
        </p:spPr>
        <p:txBody>
          <a:bodyPr>
            <a:normAutofit/>
          </a:bodyPr>
          <a:lstStyle/>
          <a:p>
            <a:r>
              <a:rPr lang="fr-FR" sz="3600" b="1" dirty="0">
                <a:solidFill>
                  <a:srgbClr val="FF0000"/>
                </a:solidFill>
              </a:rPr>
              <a:t>Éphésiens 2:8</a:t>
            </a:r>
          </a:p>
          <a:p>
            <a:pPr marL="0" indent="0">
              <a:buNone/>
            </a:pPr>
            <a:r>
              <a:rPr lang="fr-FR" sz="3600" b="1" dirty="0" smtClean="0">
                <a:solidFill>
                  <a:srgbClr val="FF0000"/>
                </a:solidFill>
              </a:rPr>
              <a:t>Car </a:t>
            </a:r>
            <a:r>
              <a:rPr lang="fr-FR" sz="3600" b="1" dirty="0">
                <a:solidFill>
                  <a:srgbClr val="FF0000"/>
                </a:solidFill>
              </a:rPr>
              <a:t>c'est par la grâce que vous êtes sauvés, par le moyen de la foi. Et cela ne vient pas de vous, c'est le don de Dieu</a:t>
            </a:r>
            <a:r>
              <a:rPr lang="fr-FR" sz="3600" b="1" dirty="0" smtClean="0">
                <a:solidFill>
                  <a:srgbClr val="FF0000"/>
                </a:solidFill>
              </a:rPr>
              <a:t>.</a:t>
            </a:r>
            <a:endParaRPr lang="fr-FR" sz="3600" b="1" dirty="0">
              <a:solidFill>
                <a:srgbClr val="FF0000"/>
              </a:solidFill>
            </a:endParaRPr>
          </a:p>
        </p:txBody>
      </p:sp>
    </p:spTree>
    <p:extLst>
      <p:ext uri="{BB962C8B-B14F-4D97-AF65-F5344CB8AC3E}">
        <p14:creationId xmlns:p14="http://schemas.microsoft.com/office/powerpoint/2010/main" val="3794466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82"/>
            <a:ext cx="9144000" cy="1219200"/>
          </a:xfrm>
        </p:spPr>
        <p:txBody>
          <a:bodyPr>
            <a:normAutofit fontScale="90000"/>
          </a:bodyPr>
          <a:lstStyle/>
          <a:p>
            <a:r>
              <a:rPr lang="en-US" sz="4000" b="1" dirty="0">
                <a:solidFill>
                  <a:srgbClr val="FF0000"/>
                </a:solidFill>
                <a:latin typeface="Algerian" pitchFamily="82" charset="0"/>
              </a:rPr>
              <a:t>THE FRUIT OF THE SPIRIT IS:</a:t>
            </a:r>
            <a:br>
              <a:rPr lang="en-US" sz="4000" b="1" dirty="0">
                <a:solidFill>
                  <a:srgbClr val="FF0000"/>
                </a:solidFill>
                <a:latin typeface="Algerian" pitchFamily="82" charset="0"/>
              </a:rPr>
            </a:br>
            <a:r>
              <a:rPr lang="en-US" sz="4000" b="1" dirty="0" smtClean="0">
                <a:solidFill>
                  <a:srgbClr val="FF0000"/>
                </a:solidFill>
                <a:latin typeface="Algerian" pitchFamily="82" charset="0"/>
              </a:rPr>
              <a:t>FAITH </a:t>
            </a:r>
            <a:r>
              <a:rPr lang="en-US" sz="4000" b="1" dirty="0">
                <a:solidFill>
                  <a:srgbClr val="FF0000"/>
                </a:solidFill>
                <a:latin typeface="Algerian" pitchFamily="82" charset="0"/>
              </a:rPr>
              <a:t>OR LA FOI</a:t>
            </a:r>
            <a:endParaRPr lang="en-US" dirty="0"/>
          </a:p>
        </p:txBody>
      </p:sp>
      <p:sp>
        <p:nvSpPr>
          <p:cNvPr id="3" name="Content Placeholder 2"/>
          <p:cNvSpPr>
            <a:spLocks noGrp="1"/>
          </p:cNvSpPr>
          <p:nvPr>
            <p:ph sz="half" idx="1"/>
          </p:nvPr>
        </p:nvSpPr>
        <p:spPr>
          <a:xfrm>
            <a:off x="0" y="1371600"/>
            <a:ext cx="4495800" cy="5410200"/>
          </a:xfrm>
        </p:spPr>
        <p:txBody>
          <a:bodyPr>
            <a:normAutofit/>
          </a:bodyPr>
          <a:lstStyle/>
          <a:p>
            <a:r>
              <a:rPr lang="en-US" sz="3200" b="1" dirty="0"/>
              <a:t>Romans 1:17</a:t>
            </a:r>
          </a:p>
          <a:p>
            <a:pPr marL="0" indent="0">
              <a:buNone/>
            </a:pPr>
            <a:r>
              <a:rPr lang="en-US" sz="3200" b="1" dirty="0" smtClean="0"/>
              <a:t>For </a:t>
            </a:r>
            <a:r>
              <a:rPr lang="en-US" sz="3200" b="1" dirty="0"/>
              <a:t>in the gospel the righteousness of God is revealed—a righteousness that is by faith from first to last, just as it is written: “The righteous will live by faith.”</a:t>
            </a:r>
          </a:p>
        </p:txBody>
      </p:sp>
      <p:sp>
        <p:nvSpPr>
          <p:cNvPr id="4" name="Content Placeholder 3"/>
          <p:cNvSpPr>
            <a:spLocks noGrp="1"/>
          </p:cNvSpPr>
          <p:nvPr>
            <p:ph sz="half" idx="2"/>
          </p:nvPr>
        </p:nvSpPr>
        <p:spPr>
          <a:xfrm>
            <a:off x="4648200" y="1371600"/>
            <a:ext cx="4419600" cy="5410200"/>
          </a:xfrm>
        </p:spPr>
        <p:txBody>
          <a:bodyPr>
            <a:normAutofit/>
          </a:bodyPr>
          <a:lstStyle/>
          <a:p>
            <a:r>
              <a:rPr lang="fr-FR" sz="3600" b="1" dirty="0">
                <a:solidFill>
                  <a:srgbClr val="FF0000"/>
                </a:solidFill>
              </a:rPr>
              <a:t>Romains 1:17</a:t>
            </a:r>
          </a:p>
          <a:p>
            <a:pPr marL="0" indent="0">
              <a:buNone/>
            </a:pPr>
            <a:r>
              <a:rPr lang="fr-FR" sz="3600" b="1" dirty="0" smtClean="0">
                <a:solidFill>
                  <a:srgbClr val="FF0000"/>
                </a:solidFill>
              </a:rPr>
              <a:t>parce </a:t>
            </a:r>
            <a:r>
              <a:rPr lang="fr-FR" sz="3600" b="1" dirty="0">
                <a:solidFill>
                  <a:srgbClr val="FF0000"/>
                </a:solidFill>
              </a:rPr>
              <a:t>qu'en lui est révélée la justice de Dieu par la foi et pour la foi, selon qu'il est écrit: Le juste vivra par la foi</a:t>
            </a:r>
            <a:r>
              <a:rPr lang="fr-FR" sz="3600" b="1" dirty="0" smtClean="0">
                <a:solidFill>
                  <a:srgbClr val="FF0000"/>
                </a:solidFill>
              </a:rPr>
              <a:t>.</a:t>
            </a:r>
            <a:endParaRPr lang="fr-FR" sz="3600" b="1" dirty="0">
              <a:solidFill>
                <a:srgbClr val="FF0000"/>
              </a:solidFill>
            </a:endParaRPr>
          </a:p>
        </p:txBody>
      </p:sp>
    </p:spTree>
    <p:extLst>
      <p:ext uri="{BB962C8B-B14F-4D97-AF65-F5344CB8AC3E}">
        <p14:creationId xmlns:p14="http://schemas.microsoft.com/office/powerpoint/2010/main" val="1468205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4000" b="1" dirty="0">
                <a:solidFill>
                  <a:srgbClr val="FF0000"/>
                </a:solidFill>
                <a:latin typeface="Algerian" pitchFamily="82" charset="0"/>
              </a:rPr>
              <a:t>THE FRUIT OF THE SPIRIT IS:</a:t>
            </a:r>
            <a:br>
              <a:rPr lang="en-US" sz="4000" b="1" dirty="0">
                <a:solidFill>
                  <a:srgbClr val="FF0000"/>
                </a:solidFill>
                <a:latin typeface="Algerian" pitchFamily="82" charset="0"/>
              </a:rPr>
            </a:br>
            <a:r>
              <a:rPr lang="en-US" sz="4000" b="1" dirty="0" smtClean="0">
                <a:solidFill>
                  <a:srgbClr val="FF0000"/>
                </a:solidFill>
                <a:latin typeface="Algerian" pitchFamily="82" charset="0"/>
              </a:rPr>
              <a:t>FAITH </a:t>
            </a:r>
            <a:r>
              <a:rPr lang="en-US" sz="4000" b="1" dirty="0">
                <a:solidFill>
                  <a:srgbClr val="FF0000"/>
                </a:solidFill>
                <a:latin typeface="Algerian" pitchFamily="82" charset="0"/>
              </a:rPr>
              <a:t>OR LA FOI</a:t>
            </a:r>
            <a:endParaRPr lang="en-US" dirty="0"/>
          </a:p>
        </p:txBody>
      </p:sp>
      <p:sp>
        <p:nvSpPr>
          <p:cNvPr id="3" name="Content Placeholder 2"/>
          <p:cNvSpPr>
            <a:spLocks noGrp="1"/>
          </p:cNvSpPr>
          <p:nvPr>
            <p:ph sz="half" idx="1"/>
          </p:nvPr>
        </p:nvSpPr>
        <p:spPr>
          <a:xfrm>
            <a:off x="0" y="1371600"/>
            <a:ext cx="4495800" cy="5410200"/>
          </a:xfrm>
        </p:spPr>
        <p:txBody>
          <a:bodyPr>
            <a:normAutofit/>
          </a:bodyPr>
          <a:lstStyle/>
          <a:p>
            <a:r>
              <a:rPr lang="en-US" sz="3600" b="1" dirty="0"/>
              <a:t>Romans 10:17</a:t>
            </a:r>
          </a:p>
          <a:p>
            <a:pPr marL="0" indent="0">
              <a:buNone/>
            </a:pPr>
            <a:r>
              <a:rPr lang="en-US" sz="3600" b="1" dirty="0" smtClean="0"/>
              <a:t>Consequently</a:t>
            </a:r>
            <a:r>
              <a:rPr lang="en-US" sz="3600" b="1" dirty="0"/>
              <a:t>, faith comes from hearing the message, and the message is heard through the word about Christ</a:t>
            </a:r>
            <a:r>
              <a:rPr lang="en-US" sz="3600" b="1" dirty="0" smtClean="0"/>
              <a:t>.</a:t>
            </a:r>
            <a:endParaRPr lang="en-US" sz="3600" b="1" dirty="0"/>
          </a:p>
        </p:txBody>
      </p:sp>
      <p:sp>
        <p:nvSpPr>
          <p:cNvPr id="4" name="Content Placeholder 3"/>
          <p:cNvSpPr>
            <a:spLocks noGrp="1"/>
          </p:cNvSpPr>
          <p:nvPr>
            <p:ph sz="half" idx="2"/>
          </p:nvPr>
        </p:nvSpPr>
        <p:spPr>
          <a:xfrm>
            <a:off x="4648200" y="1371600"/>
            <a:ext cx="4419600" cy="5410200"/>
          </a:xfrm>
        </p:spPr>
        <p:txBody>
          <a:bodyPr>
            <a:normAutofit/>
          </a:bodyPr>
          <a:lstStyle/>
          <a:p>
            <a:r>
              <a:rPr lang="fr-FR" sz="4000" b="1" dirty="0">
                <a:solidFill>
                  <a:srgbClr val="FF0000"/>
                </a:solidFill>
              </a:rPr>
              <a:t>Romains </a:t>
            </a:r>
            <a:r>
              <a:rPr lang="fr-FR" sz="4000" b="1" dirty="0" smtClean="0">
                <a:solidFill>
                  <a:srgbClr val="FF0000"/>
                </a:solidFill>
              </a:rPr>
              <a:t>10:17</a:t>
            </a:r>
          </a:p>
          <a:p>
            <a:pPr marL="0" indent="0">
              <a:buNone/>
            </a:pPr>
            <a:r>
              <a:rPr lang="fr-FR" sz="4000" b="1" dirty="0" smtClean="0">
                <a:solidFill>
                  <a:srgbClr val="FF0000"/>
                </a:solidFill>
              </a:rPr>
              <a:t>Ainsi </a:t>
            </a:r>
            <a:r>
              <a:rPr lang="fr-FR" sz="4000" b="1" dirty="0">
                <a:solidFill>
                  <a:srgbClr val="FF0000"/>
                </a:solidFill>
              </a:rPr>
              <a:t>la foi vient de ce qu'on entend, et ce qu'on entend vient de la parole de Christ.</a:t>
            </a:r>
          </a:p>
        </p:txBody>
      </p:sp>
    </p:spTree>
    <p:extLst>
      <p:ext uri="{BB962C8B-B14F-4D97-AF65-F5344CB8AC3E}">
        <p14:creationId xmlns:p14="http://schemas.microsoft.com/office/powerpoint/2010/main" val="130555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4000" b="1" dirty="0">
                <a:solidFill>
                  <a:srgbClr val="FF0000"/>
                </a:solidFill>
                <a:latin typeface="Algerian" pitchFamily="82" charset="0"/>
              </a:rPr>
              <a:t>THE FRUIT OF THE SPIRIT IS:</a:t>
            </a:r>
            <a:br>
              <a:rPr lang="en-US" sz="4000" b="1" dirty="0">
                <a:solidFill>
                  <a:srgbClr val="FF0000"/>
                </a:solidFill>
                <a:latin typeface="Algerian" pitchFamily="82" charset="0"/>
              </a:rPr>
            </a:br>
            <a:r>
              <a:rPr lang="en-US" sz="4000" b="1" dirty="0" smtClean="0">
                <a:solidFill>
                  <a:srgbClr val="FF0000"/>
                </a:solidFill>
                <a:latin typeface="Algerian" pitchFamily="82" charset="0"/>
              </a:rPr>
              <a:t>FAITH </a:t>
            </a:r>
            <a:r>
              <a:rPr lang="en-US" sz="4000" b="1" dirty="0">
                <a:solidFill>
                  <a:srgbClr val="FF0000"/>
                </a:solidFill>
                <a:latin typeface="Algerian" pitchFamily="82" charset="0"/>
              </a:rPr>
              <a:t>OR LA FOI</a:t>
            </a:r>
            <a:endParaRPr lang="en-US" dirty="0"/>
          </a:p>
        </p:txBody>
      </p:sp>
      <p:sp>
        <p:nvSpPr>
          <p:cNvPr id="3" name="Content Placeholder 2"/>
          <p:cNvSpPr>
            <a:spLocks noGrp="1"/>
          </p:cNvSpPr>
          <p:nvPr>
            <p:ph sz="half" idx="1"/>
          </p:nvPr>
        </p:nvSpPr>
        <p:spPr>
          <a:xfrm>
            <a:off x="0" y="1371600"/>
            <a:ext cx="4495800" cy="5410200"/>
          </a:xfrm>
        </p:spPr>
        <p:txBody>
          <a:bodyPr>
            <a:noAutofit/>
          </a:bodyPr>
          <a:lstStyle/>
          <a:p>
            <a:r>
              <a:rPr lang="en-US" sz="3200" b="1" dirty="0">
                <a:latin typeface="Arial Black" pitchFamily="34" charset="0"/>
              </a:rPr>
              <a:t>Matthew </a:t>
            </a:r>
            <a:r>
              <a:rPr lang="en-US" sz="3200" b="1" dirty="0" smtClean="0">
                <a:latin typeface="Arial Black" pitchFamily="34" charset="0"/>
              </a:rPr>
              <a:t>9:2</a:t>
            </a:r>
          </a:p>
          <a:p>
            <a:r>
              <a:rPr lang="en-US" sz="3200" b="1" baseline="30000" dirty="0" smtClean="0">
                <a:latin typeface="Arial Black" pitchFamily="34" charset="0"/>
              </a:rPr>
              <a:t>2</a:t>
            </a:r>
            <a:r>
              <a:rPr lang="en-US" sz="3200" b="1" baseline="30000" dirty="0">
                <a:latin typeface="Arial Black" pitchFamily="34" charset="0"/>
              </a:rPr>
              <a:t> </a:t>
            </a:r>
            <a:r>
              <a:rPr lang="en-US" sz="3200" b="1" dirty="0">
                <a:latin typeface="Arial Black" pitchFamily="34" charset="0"/>
              </a:rPr>
              <a:t>Some men brought to him a paralyzed man, lying on a mat. When Jesus saw their faith, he said to the man, “Take heart, son; your sins are forgiven.”</a:t>
            </a:r>
          </a:p>
        </p:txBody>
      </p:sp>
      <p:sp>
        <p:nvSpPr>
          <p:cNvPr id="4" name="Content Placeholder 3"/>
          <p:cNvSpPr>
            <a:spLocks noGrp="1"/>
          </p:cNvSpPr>
          <p:nvPr>
            <p:ph sz="half" idx="2"/>
          </p:nvPr>
        </p:nvSpPr>
        <p:spPr>
          <a:xfrm>
            <a:off x="4648200" y="1371600"/>
            <a:ext cx="4419600" cy="5410200"/>
          </a:xfrm>
        </p:spPr>
        <p:txBody>
          <a:bodyPr>
            <a:noAutofit/>
          </a:bodyPr>
          <a:lstStyle/>
          <a:p>
            <a:r>
              <a:rPr lang="fr-FR" sz="2900" b="1" dirty="0">
                <a:solidFill>
                  <a:srgbClr val="FF0000"/>
                </a:solidFill>
                <a:latin typeface="Arial Black" pitchFamily="34" charset="0"/>
              </a:rPr>
              <a:t>Matthieu </a:t>
            </a:r>
            <a:r>
              <a:rPr lang="fr-FR" sz="2900" b="1" dirty="0" smtClean="0">
                <a:solidFill>
                  <a:srgbClr val="FF0000"/>
                </a:solidFill>
                <a:latin typeface="Arial Black" pitchFamily="34" charset="0"/>
              </a:rPr>
              <a:t>9:2</a:t>
            </a:r>
            <a:endParaRPr lang="fr-FR" sz="2900" b="1" dirty="0">
              <a:solidFill>
                <a:srgbClr val="FF0000"/>
              </a:solidFill>
              <a:latin typeface="Arial Black" pitchFamily="34" charset="0"/>
            </a:endParaRPr>
          </a:p>
          <a:p>
            <a:r>
              <a:rPr lang="fr-FR" sz="2900" b="1" dirty="0">
                <a:solidFill>
                  <a:srgbClr val="FF0000"/>
                </a:solidFill>
                <a:latin typeface="Arial Black" pitchFamily="34" charset="0"/>
              </a:rPr>
              <a:t>2 Et voici, on lui amena un paralytique couché sur un lit. Jésus, voyant leur foi, dit au paralytique: Prends courage, mon enfant, tes péchés te sont pardonnés</a:t>
            </a:r>
            <a:r>
              <a:rPr lang="fr-FR" sz="2900" b="1" dirty="0" smtClean="0">
                <a:solidFill>
                  <a:srgbClr val="FF0000"/>
                </a:solidFill>
                <a:latin typeface="Arial Black" pitchFamily="34" charset="0"/>
              </a:rPr>
              <a:t>.</a:t>
            </a:r>
            <a:endParaRPr lang="fr-FR" sz="2900" b="1" dirty="0">
              <a:solidFill>
                <a:srgbClr val="FF0000"/>
              </a:solidFill>
              <a:latin typeface="Arial Black" pitchFamily="34" charset="0"/>
            </a:endParaRPr>
          </a:p>
        </p:txBody>
      </p:sp>
    </p:spTree>
    <p:extLst>
      <p:ext uri="{BB962C8B-B14F-4D97-AF65-F5344CB8AC3E}">
        <p14:creationId xmlns:p14="http://schemas.microsoft.com/office/powerpoint/2010/main" val="3551693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4000" b="1" dirty="0">
                <a:solidFill>
                  <a:srgbClr val="FF0000"/>
                </a:solidFill>
                <a:latin typeface="Algerian" pitchFamily="82" charset="0"/>
              </a:rPr>
              <a:t>THE FRUIT OF THE SPIRIT IS:</a:t>
            </a:r>
            <a:br>
              <a:rPr lang="en-US" sz="4000" b="1" dirty="0">
                <a:solidFill>
                  <a:srgbClr val="FF0000"/>
                </a:solidFill>
                <a:latin typeface="Algerian" pitchFamily="82" charset="0"/>
              </a:rPr>
            </a:br>
            <a:r>
              <a:rPr lang="en-US" sz="4000" b="1" dirty="0" smtClean="0">
                <a:solidFill>
                  <a:srgbClr val="FF0000"/>
                </a:solidFill>
                <a:latin typeface="Algerian" pitchFamily="82" charset="0"/>
              </a:rPr>
              <a:t>FAITH </a:t>
            </a:r>
            <a:r>
              <a:rPr lang="en-US" sz="4000" b="1" dirty="0">
                <a:solidFill>
                  <a:srgbClr val="FF0000"/>
                </a:solidFill>
                <a:latin typeface="Algerian" pitchFamily="82" charset="0"/>
              </a:rPr>
              <a:t>OR LA FOI</a:t>
            </a:r>
            <a:endParaRPr lang="en-US" dirty="0"/>
          </a:p>
        </p:txBody>
      </p:sp>
      <p:sp>
        <p:nvSpPr>
          <p:cNvPr id="3" name="Content Placeholder 2"/>
          <p:cNvSpPr>
            <a:spLocks noGrp="1"/>
          </p:cNvSpPr>
          <p:nvPr>
            <p:ph sz="half" idx="1"/>
          </p:nvPr>
        </p:nvSpPr>
        <p:spPr>
          <a:xfrm>
            <a:off x="0" y="1371600"/>
            <a:ext cx="4495800" cy="5410200"/>
          </a:xfrm>
        </p:spPr>
        <p:txBody>
          <a:bodyPr>
            <a:noAutofit/>
          </a:bodyPr>
          <a:lstStyle/>
          <a:p>
            <a:r>
              <a:rPr lang="en-US" sz="2300" b="1" dirty="0"/>
              <a:t>Matthew </a:t>
            </a:r>
            <a:r>
              <a:rPr lang="en-US" sz="2300" b="1" dirty="0" smtClean="0"/>
              <a:t>9:20-22</a:t>
            </a:r>
            <a:endParaRPr lang="en-US" sz="2300" b="1" dirty="0"/>
          </a:p>
          <a:p>
            <a:pPr marL="0" indent="0">
              <a:buNone/>
            </a:pPr>
            <a:r>
              <a:rPr lang="en-US" sz="2300" b="1" dirty="0"/>
              <a:t>20 Just then a woman who had been subject to bleeding for twelve years came up behind him and touched the edge of his cloak. 21 She said to herself, “If I only touch his cloak, I will be healed.”</a:t>
            </a:r>
          </a:p>
          <a:p>
            <a:pPr marL="0" indent="0">
              <a:buNone/>
            </a:pPr>
            <a:r>
              <a:rPr lang="en-US" sz="2300" b="1" dirty="0" smtClean="0"/>
              <a:t>22 </a:t>
            </a:r>
            <a:r>
              <a:rPr lang="en-US" sz="2300" b="1" dirty="0"/>
              <a:t>Jesus turned and saw her. “Take heart, daughter,” he said, “your faith has healed you.” And the woman was healed at that moment.</a:t>
            </a:r>
          </a:p>
        </p:txBody>
      </p:sp>
      <p:sp>
        <p:nvSpPr>
          <p:cNvPr id="4" name="Content Placeholder 3"/>
          <p:cNvSpPr>
            <a:spLocks noGrp="1"/>
          </p:cNvSpPr>
          <p:nvPr>
            <p:ph sz="half" idx="2"/>
          </p:nvPr>
        </p:nvSpPr>
        <p:spPr>
          <a:xfrm>
            <a:off x="4648200" y="1371600"/>
            <a:ext cx="4419600" cy="5410200"/>
          </a:xfrm>
        </p:spPr>
        <p:txBody>
          <a:bodyPr>
            <a:normAutofit fontScale="92500" lnSpcReduction="10000"/>
          </a:bodyPr>
          <a:lstStyle/>
          <a:p>
            <a:r>
              <a:rPr lang="fr-FR" b="1" dirty="0">
                <a:solidFill>
                  <a:srgbClr val="FF0000"/>
                </a:solidFill>
              </a:rPr>
              <a:t>Matthieu </a:t>
            </a:r>
            <a:r>
              <a:rPr lang="fr-FR" b="1" dirty="0" smtClean="0">
                <a:solidFill>
                  <a:srgbClr val="FF0000"/>
                </a:solidFill>
              </a:rPr>
              <a:t>9:20-22</a:t>
            </a:r>
            <a:endParaRPr lang="fr-FR" b="1" dirty="0">
              <a:solidFill>
                <a:srgbClr val="FF0000"/>
              </a:solidFill>
            </a:endParaRPr>
          </a:p>
          <a:p>
            <a:pPr marL="0" indent="0">
              <a:buNone/>
            </a:pPr>
            <a:r>
              <a:rPr lang="fr-FR" b="1" dirty="0" smtClean="0">
                <a:solidFill>
                  <a:srgbClr val="FF0000"/>
                </a:solidFill>
              </a:rPr>
              <a:t>20 </a:t>
            </a:r>
            <a:r>
              <a:rPr lang="fr-FR" b="1" dirty="0">
                <a:solidFill>
                  <a:srgbClr val="FF0000"/>
                </a:solidFill>
              </a:rPr>
              <a:t>Et voici, une femme atteinte d'une perte de sang depuis douze ans s'approcha par derrière, et toucha le bord de son vêtement.</a:t>
            </a:r>
          </a:p>
          <a:p>
            <a:pPr marL="0" indent="0">
              <a:buNone/>
            </a:pPr>
            <a:r>
              <a:rPr lang="fr-FR" b="1" dirty="0" smtClean="0">
                <a:solidFill>
                  <a:srgbClr val="FF0000"/>
                </a:solidFill>
              </a:rPr>
              <a:t>21 </a:t>
            </a:r>
            <a:r>
              <a:rPr lang="fr-FR" b="1" dirty="0">
                <a:solidFill>
                  <a:srgbClr val="FF0000"/>
                </a:solidFill>
              </a:rPr>
              <a:t>Car elle disait en elle-même: Si je puis seulement toucher son vêtement, je serai guérie.</a:t>
            </a:r>
          </a:p>
          <a:p>
            <a:pPr marL="0" indent="0">
              <a:buNone/>
            </a:pPr>
            <a:r>
              <a:rPr lang="fr-FR" b="1" dirty="0" smtClean="0">
                <a:solidFill>
                  <a:srgbClr val="FF0000"/>
                </a:solidFill>
              </a:rPr>
              <a:t>22 </a:t>
            </a:r>
            <a:r>
              <a:rPr lang="fr-FR" b="1" dirty="0">
                <a:solidFill>
                  <a:srgbClr val="FF0000"/>
                </a:solidFill>
              </a:rPr>
              <a:t>Jésus se retourna, et dit, en la voyant: Prends courage, ma fille, ta foi t'a guérie. Et cette femme fut guérie à l'heure même</a:t>
            </a:r>
            <a:r>
              <a:rPr lang="fr-FR" b="1" dirty="0" smtClean="0">
                <a:solidFill>
                  <a:srgbClr val="FF0000"/>
                </a:solidFill>
              </a:rPr>
              <a:t>.</a:t>
            </a:r>
            <a:endParaRPr lang="fr-FR" b="1" dirty="0">
              <a:solidFill>
                <a:srgbClr val="FF0000"/>
              </a:solidFill>
            </a:endParaRPr>
          </a:p>
        </p:txBody>
      </p:sp>
    </p:spTree>
    <p:extLst>
      <p:ext uri="{BB962C8B-B14F-4D97-AF65-F5344CB8AC3E}">
        <p14:creationId xmlns:p14="http://schemas.microsoft.com/office/powerpoint/2010/main" val="3521342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4000" b="1" dirty="0">
                <a:solidFill>
                  <a:srgbClr val="FF0000"/>
                </a:solidFill>
                <a:latin typeface="Algerian" pitchFamily="82" charset="0"/>
              </a:rPr>
              <a:t>THE FRUIT OF THE SPIRIT IS:</a:t>
            </a:r>
            <a:br>
              <a:rPr lang="en-US" sz="4000" b="1" dirty="0">
                <a:solidFill>
                  <a:srgbClr val="FF0000"/>
                </a:solidFill>
                <a:latin typeface="Algerian" pitchFamily="82" charset="0"/>
              </a:rPr>
            </a:br>
            <a:r>
              <a:rPr lang="en-US" sz="4000" b="1" dirty="0" smtClean="0">
                <a:solidFill>
                  <a:srgbClr val="FF0000"/>
                </a:solidFill>
                <a:latin typeface="Algerian" pitchFamily="82" charset="0"/>
              </a:rPr>
              <a:t>FAITH </a:t>
            </a:r>
            <a:r>
              <a:rPr lang="en-US" sz="4000" b="1" dirty="0">
                <a:solidFill>
                  <a:srgbClr val="FF0000"/>
                </a:solidFill>
                <a:latin typeface="Algerian" pitchFamily="82" charset="0"/>
              </a:rPr>
              <a:t>OR LA FOI</a:t>
            </a:r>
            <a:endParaRPr lang="en-US" dirty="0"/>
          </a:p>
        </p:txBody>
      </p:sp>
      <p:sp>
        <p:nvSpPr>
          <p:cNvPr id="3" name="Content Placeholder 2"/>
          <p:cNvSpPr>
            <a:spLocks noGrp="1"/>
          </p:cNvSpPr>
          <p:nvPr>
            <p:ph sz="half" idx="1"/>
          </p:nvPr>
        </p:nvSpPr>
        <p:spPr>
          <a:xfrm>
            <a:off x="0" y="1371600"/>
            <a:ext cx="4495800" cy="5410200"/>
          </a:xfrm>
        </p:spPr>
        <p:txBody>
          <a:bodyPr>
            <a:normAutofit/>
          </a:bodyPr>
          <a:lstStyle/>
          <a:p>
            <a:pPr algn="ctr"/>
            <a:r>
              <a:rPr lang="en-US" sz="4000" b="1" u="sng" dirty="0" smtClean="0">
                <a:solidFill>
                  <a:srgbClr val="FF0000"/>
                </a:solidFill>
              </a:rPr>
              <a:t>BE FAITHFUL TO DEATH!</a:t>
            </a:r>
          </a:p>
          <a:p>
            <a:r>
              <a:rPr lang="en-US" sz="2400" b="1" dirty="0"/>
              <a:t>Lamentations 3:23</a:t>
            </a:r>
          </a:p>
          <a:p>
            <a:pPr marL="0" indent="0">
              <a:buNone/>
            </a:pPr>
            <a:r>
              <a:rPr lang="en-US" sz="2400" b="1" dirty="0" smtClean="0"/>
              <a:t>They </a:t>
            </a:r>
            <a:r>
              <a:rPr lang="en-US" sz="2400" b="1" dirty="0"/>
              <a:t>are new every morning;</a:t>
            </a:r>
          </a:p>
          <a:p>
            <a:pPr marL="0" indent="0">
              <a:buNone/>
            </a:pPr>
            <a:r>
              <a:rPr lang="en-US" sz="2400" b="1" dirty="0" smtClean="0"/>
              <a:t>great </a:t>
            </a:r>
            <a:r>
              <a:rPr lang="en-US" sz="2400" b="1" dirty="0"/>
              <a:t>is your faithfulness</a:t>
            </a:r>
            <a:r>
              <a:rPr lang="en-US" sz="2400" b="1" dirty="0" smtClean="0"/>
              <a:t>.</a:t>
            </a:r>
          </a:p>
          <a:p>
            <a:pPr marL="0" indent="0">
              <a:buNone/>
            </a:pPr>
            <a:endParaRPr lang="fr-FR" sz="2400" b="1" dirty="0"/>
          </a:p>
          <a:p>
            <a:pPr marL="0" indent="0" algn="ctr">
              <a:buNone/>
            </a:pPr>
            <a:r>
              <a:rPr lang="fr-FR" sz="2400" b="1" u="sng" dirty="0" smtClean="0">
                <a:solidFill>
                  <a:srgbClr val="FF0000"/>
                </a:solidFill>
              </a:rPr>
              <a:t>FRENCH</a:t>
            </a:r>
            <a:endParaRPr lang="fr-FR" sz="2400" b="1" u="sng" dirty="0">
              <a:solidFill>
                <a:srgbClr val="FF0000"/>
              </a:solidFill>
            </a:endParaRPr>
          </a:p>
          <a:p>
            <a:pPr marL="0" indent="0">
              <a:buNone/>
            </a:pPr>
            <a:r>
              <a:rPr lang="fr-FR" sz="2400" b="1" dirty="0">
                <a:solidFill>
                  <a:srgbClr val="FF0000"/>
                </a:solidFill>
              </a:rPr>
              <a:t>23 Elles se renouvellent chaque matin. Oh! que ta fidélité est grande</a:t>
            </a:r>
            <a:r>
              <a:rPr lang="fr-FR" sz="2400" b="1" dirty="0" smtClean="0">
                <a:solidFill>
                  <a:srgbClr val="FF0000"/>
                </a:solidFill>
              </a:rPr>
              <a:t>!</a:t>
            </a:r>
            <a:endParaRPr lang="fr-FR" sz="2400" b="1" dirty="0">
              <a:solidFill>
                <a:srgbClr val="FF0000"/>
              </a:solidFill>
            </a:endParaRP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4400" y="4038600"/>
            <a:ext cx="4191000" cy="274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83481"/>
            <a:ext cx="4191000" cy="281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846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7552"/>
          </a:xfrm>
        </p:spPr>
        <p:txBody>
          <a:bodyPr>
            <a:noAutofit/>
          </a:bodyPr>
          <a:lstStyle/>
          <a:p>
            <a:r>
              <a:rPr lang="en-US" sz="3200" b="1" dirty="0">
                <a:solidFill>
                  <a:srgbClr val="FF0000"/>
                </a:solidFill>
                <a:latin typeface="Algerian" pitchFamily="82" charset="0"/>
              </a:rPr>
              <a:t>THE FRUIT OF THE SPIRIT </a:t>
            </a:r>
            <a:r>
              <a:rPr lang="en-US" sz="3200" b="1" dirty="0" smtClean="0">
                <a:solidFill>
                  <a:srgbClr val="FF0000"/>
                </a:solidFill>
                <a:latin typeface="Algerian" pitchFamily="82" charset="0"/>
              </a:rPr>
              <a:t>IS:</a:t>
            </a:r>
            <a:br>
              <a:rPr lang="en-US" sz="3200" b="1" dirty="0" smtClean="0">
                <a:solidFill>
                  <a:srgbClr val="FF0000"/>
                </a:solidFill>
                <a:latin typeface="Algerian" pitchFamily="82" charset="0"/>
              </a:rPr>
            </a:br>
            <a:r>
              <a:rPr lang="en-US" sz="3200" b="1" dirty="0" smtClean="0">
                <a:solidFill>
                  <a:srgbClr val="FF0000"/>
                </a:solidFill>
                <a:latin typeface="Algerian" pitchFamily="82" charset="0"/>
              </a:rPr>
              <a:t>FAITH OR LA FOI</a:t>
            </a:r>
            <a:endParaRPr lang="en-US" sz="3200" b="1" dirty="0">
              <a:solidFill>
                <a:srgbClr val="FF0000"/>
              </a:solidFill>
              <a:latin typeface="Algerian" pitchFamily="82" charset="0"/>
            </a:endParaRPr>
          </a:p>
        </p:txBody>
      </p:sp>
      <p:sp>
        <p:nvSpPr>
          <p:cNvPr id="3" name="Content Placeholder 2"/>
          <p:cNvSpPr>
            <a:spLocks noGrp="1"/>
          </p:cNvSpPr>
          <p:nvPr>
            <p:ph sz="quarter" idx="1"/>
          </p:nvPr>
        </p:nvSpPr>
        <p:spPr>
          <a:xfrm>
            <a:off x="0" y="1527048"/>
            <a:ext cx="9067800" cy="5178552"/>
          </a:xfrm>
        </p:spPr>
        <p:txBody>
          <a:bodyPr>
            <a:normAutofit fontScale="70000" lnSpcReduction="20000"/>
          </a:bodyPr>
          <a:lstStyle/>
          <a:p>
            <a:r>
              <a:rPr lang="en-US" sz="3400" b="1" dirty="0">
                <a:solidFill>
                  <a:srgbClr val="FF0000"/>
                </a:solidFill>
                <a:latin typeface="Arial Black" pitchFamily="34" charset="0"/>
              </a:rPr>
              <a:t>World English </a:t>
            </a:r>
            <a:r>
              <a:rPr lang="en-US" sz="3400" b="1" dirty="0" smtClean="0">
                <a:solidFill>
                  <a:srgbClr val="FF0000"/>
                </a:solidFill>
                <a:latin typeface="Arial Black" pitchFamily="34" charset="0"/>
              </a:rPr>
              <a:t>Dictionary. DEFINITION</a:t>
            </a:r>
            <a:endParaRPr lang="en-US" sz="3400" b="1" dirty="0">
              <a:solidFill>
                <a:srgbClr val="FF0000"/>
              </a:solidFill>
              <a:latin typeface="Arial Black" pitchFamily="34" charset="0"/>
            </a:endParaRPr>
          </a:p>
          <a:p>
            <a:pPr algn="ctr"/>
            <a:r>
              <a:rPr lang="en-US" b="1" dirty="0" smtClean="0">
                <a:solidFill>
                  <a:srgbClr val="FF0000"/>
                </a:solidFill>
              </a:rPr>
              <a:t>FAITH</a:t>
            </a:r>
            <a:endParaRPr lang="en-US" b="1" dirty="0">
              <a:solidFill>
                <a:srgbClr val="FF0000"/>
              </a:solidFill>
            </a:endParaRPr>
          </a:p>
          <a:p>
            <a:r>
              <a:rPr lang="en-US" b="1" dirty="0"/>
              <a:t>1.  strong or unshakeable belief in something, </a:t>
            </a:r>
            <a:r>
              <a:rPr lang="en-US" b="1" dirty="0" err="1"/>
              <a:t>esp</a:t>
            </a:r>
            <a:r>
              <a:rPr lang="en-US" b="1" dirty="0"/>
              <a:t> without proof or evidence  </a:t>
            </a:r>
          </a:p>
          <a:p>
            <a:r>
              <a:rPr lang="en-US" b="1" dirty="0"/>
              <a:t>2.  a specific system of religious beliefs: the Jewish faith   </a:t>
            </a:r>
          </a:p>
          <a:p>
            <a:r>
              <a:rPr lang="en-US" b="1" dirty="0"/>
              <a:t>3.  Christianity  trust in God and in his actions and promises  </a:t>
            </a:r>
          </a:p>
          <a:p>
            <a:r>
              <a:rPr lang="en-US" b="1" dirty="0"/>
              <a:t>4.  a conviction of the truth of certain doctrines of religion, </a:t>
            </a:r>
            <a:r>
              <a:rPr lang="en-US" b="1" dirty="0" err="1"/>
              <a:t>esp</a:t>
            </a:r>
            <a:r>
              <a:rPr lang="en-US" b="1" dirty="0"/>
              <a:t> when this is not based on reason  </a:t>
            </a:r>
          </a:p>
          <a:p>
            <a:r>
              <a:rPr lang="en-US" b="1" dirty="0"/>
              <a:t>5.  complete confidence or trust in a person, remedy, </a:t>
            </a:r>
            <a:r>
              <a:rPr lang="en-US" b="1" dirty="0" err="1"/>
              <a:t>etc</a:t>
            </a:r>
            <a:r>
              <a:rPr lang="en-US" b="1" dirty="0"/>
              <a:t>  </a:t>
            </a:r>
          </a:p>
          <a:p>
            <a:r>
              <a:rPr lang="en-US" b="1" dirty="0"/>
              <a:t>6.  any set of firmly held principles or beliefs  </a:t>
            </a:r>
          </a:p>
          <a:p>
            <a:r>
              <a:rPr lang="en-US" b="1" dirty="0"/>
              <a:t>7.  allegiance or loyalty, as to a person or cause (</a:t>
            </a:r>
            <a:r>
              <a:rPr lang="en-US" b="1" dirty="0" err="1"/>
              <a:t>esp</a:t>
            </a:r>
            <a:r>
              <a:rPr lang="en-US" b="1" dirty="0"/>
              <a:t> in the phrases keep faith , break faith )  </a:t>
            </a:r>
          </a:p>
          <a:p>
            <a:r>
              <a:rPr lang="en-US" b="1" dirty="0"/>
              <a:t>8.  bad faith  insincerity or dishonesty  </a:t>
            </a:r>
          </a:p>
          <a:p>
            <a:r>
              <a:rPr lang="en-US" b="1" dirty="0"/>
              <a:t>9.  good faith  honesty or sincerity, as of intention in business (</a:t>
            </a:r>
            <a:r>
              <a:rPr lang="en-US" b="1" dirty="0" err="1"/>
              <a:t>esp</a:t>
            </a:r>
            <a:r>
              <a:rPr lang="en-US" b="1" dirty="0"/>
              <a:t> in the phrase in good faith )  </a:t>
            </a:r>
            <a:r>
              <a:rPr lang="en-US" b="1" dirty="0" err="1" smtClean="0"/>
              <a:t>interj</a:t>
            </a:r>
            <a:r>
              <a:rPr lang="en-US" b="1" dirty="0" smtClean="0"/>
              <a:t>   </a:t>
            </a:r>
            <a:endParaRPr lang="en-US" b="1" dirty="0"/>
          </a:p>
          <a:p>
            <a:r>
              <a:rPr lang="en-US" b="1" dirty="0"/>
              <a:t>10.  archaic  indeed; really (also in the phrases by my faith , in faith )  </a:t>
            </a:r>
          </a:p>
          <a:p>
            <a:r>
              <a:rPr lang="en-US" b="1" dirty="0"/>
              <a:t>[C12: from Anglo-French </a:t>
            </a:r>
            <a:r>
              <a:rPr lang="en-US" b="1" dirty="0" err="1"/>
              <a:t>feid</a:t>
            </a:r>
            <a:r>
              <a:rPr lang="en-US" b="1" dirty="0"/>
              <a:t> , from Latin </a:t>
            </a:r>
            <a:r>
              <a:rPr lang="en-US" b="1" dirty="0" err="1"/>
              <a:t>fidēs</a:t>
            </a:r>
            <a:r>
              <a:rPr lang="en-US" b="1" dirty="0"/>
              <a:t>  trust, confidence] </a:t>
            </a:r>
          </a:p>
        </p:txBody>
      </p:sp>
    </p:spTree>
    <p:extLst>
      <p:ext uri="{BB962C8B-B14F-4D97-AF65-F5344CB8AC3E}">
        <p14:creationId xmlns:p14="http://schemas.microsoft.com/office/powerpoint/2010/main" val="3731966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4000" b="1" dirty="0">
                <a:solidFill>
                  <a:srgbClr val="FF0000"/>
                </a:solidFill>
                <a:latin typeface="Algerian" pitchFamily="82" charset="0"/>
              </a:rPr>
              <a:t>THE FRUIT OF THE SPIRIT IS:</a:t>
            </a:r>
            <a:br>
              <a:rPr lang="en-US" sz="4000" b="1" dirty="0">
                <a:solidFill>
                  <a:srgbClr val="FF0000"/>
                </a:solidFill>
                <a:latin typeface="Algerian" pitchFamily="82" charset="0"/>
              </a:rPr>
            </a:br>
            <a:r>
              <a:rPr lang="en-US" sz="4000" b="1" dirty="0" smtClean="0">
                <a:solidFill>
                  <a:srgbClr val="FF0000"/>
                </a:solidFill>
                <a:latin typeface="Algerian" pitchFamily="82" charset="0"/>
              </a:rPr>
              <a:t>FAITHFULNESS </a:t>
            </a:r>
            <a:r>
              <a:rPr lang="en-US" sz="4000" b="1" dirty="0">
                <a:solidFill>
                  <a:srgbClr val="FF0000"/>
                </a:solidFill>
                <a:latin typeface="Algerian" pitchFamily="82" charset="0"/>
              </a:rPr>
              <a:t>OR LA </a:t>
            </a:r>
            <a:r>
              <a:rPr lang="en-US" sz="4000" b="1" dirty="0" smtClean="0">
                <a:solidFill>
                  <a:srgbClr val="FF0000"/>
                </a:solidFill>
                <a:latin typeface="Algerian" pitchFamily="82" charset="0"/>
              </a:rPr>
              <a:t>FIDELITE</a:t>
            </a:r>
            <a:endParaRPr lang="en-US" dirty="0"/>
          </a:p>
        </p:txBody>
      </p:sp>
      <p:sp>
        <p:nvSpPr>
          <p:cNvPr id="3" name="Content Placeholder 2"/>
          <p:cNvSpPr>
            <a:spLocks noGrp="1"/>
          </p:cNvSpPr>
          <p:nvPr>
            <p:ph sz="half" idx="1"/>
          </p:nvPr>
        </p:nvSpPr>
        <p:spPr>
          <a:xfrm>
            <a:off x="0" y="1371600"/>
            <a:ext cx="4495800" cy="5410200"/>
          </a:xfrm>
        </p:spPr>
        <p:txBody>
          <a:bodyPr>
            <a:normAutofit/>
          </a:bodyPr>
          <a:lstStyle/>
          <a:p>
            <a:pPr marL="0" indent="0">
              <a:buNone/>
            </a:pPr>
            <a:r>
              <a:rPr lang="en-US" sz="4000" b="1" u="sng" dirty="0" smtClean="0"/>
              <a:t>SING WITH ME</a:t>
            </a:r>
          </a:p>
          <a:p>
            <a:pPr marL="0" indent="0" algn="ctr">
              <a:buNone/>
            </a:pPr>
            <a:r>
              <a:rPr lang="en-US" sz="4000" b="1" u="sng" dirty="0" smtClean="0"/>
              <a:t>GREAT IS THY </a:t>
            </a:r>
            <a:r>
              <a:rPr lang="en-US" sz="3900" b="1" u="sng" dirty="0" smtClean="0"/>
              <a:t>FAITHFULNESS</a:t>
            </a:r>
          </a:p>
          <a:p>
            <a:pPr marL="0" indent="0" algn="ctr">
              <a:buNone/>
            </a:pPr>
            <a:r>
              <a:rPr lang="en-US" sz="3900" b="1" u="sng" dirty="0" smtClean="0"/>
              <a:t>OH GOD MY FATHER…………………………………………………………………………………</a:t>
            </a:r>
            <a:endParaRPr lang="en-US" sz="3900" b="1" u="sng"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4400" y="4038600"/>
            <a:ext cx="4191000" cy="274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83481"/>
            <a:ext cx="4191000" cy="281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0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7552"/>
          </a:xfrm>
        </p:spPr>
        <p:txBody>
          <a:bodyPr>
            <a:noAutofit/>
          </a:bodyPr>
          <a:lstStyle/>
          <a:p>
            <a:r>
              <a:rPr lang="en-US" sz="3200" b="1" dirty="0">
                <a:solidFill>
                  <a:srgbClr val="FF0000"/>
                </a:solidFill>
                <a:latin typeface="Algerian" pitchFamily="82" charset="0"/>
              </a:rPr>
              <a:t>THE FRUIT OF THE SPIRIT </a:t>
            </a:r>
            <a:r>
              <a:rPr lang="en-US" sz="3200" b="1" dirty="0" smtClean="0">
                <a:solidFill>
                  <a:srgbClr val="FF0000"/>
                </a:solidFill>
                <a:latin typeface="Algerian" pitchFamily="82" charset="0"/>
              </a:rPr>
              <a:t>IS:</a:t>
            </a:r>
            <a:br>
              <a:rPr lang="en-US" sz="3200" b="1" dirty="0" smtClean="0">
                <a:solidFill>
                  <a:srgbClr val="FF0000"/>
                </a:solidFill>
                <a:latin typeface="Algerian" pitchFamily="82" charset="0"/>
              </a:rPr>
            </a:br>
            <a:r>
              <a:rPr lang="en-US" sz="3200" b="1" dirty="0" smtClean="0">
                <a:solidFill>
                  <a:srgbClr val="FF0000"/>
                </a:solidFill>
                <a:latin typeface="Algerian" pitchFamily="82" charset="0"/>
              </a:rPr>
              <a:t>FAITH OR LA FOI</a:t>
            </a:r>
            <a:endParaRPr lang="en-US" sz="3200" b="1" dirty="0">
              <a:solidFill>
                <a:srgbClr val="FF0000"/>
              </a:solidFill>
              <a:latin typeface="Algerian" pitchFamily="82" charset="0"/>
            </a:endParaRPr>
          </a:p>
        </p:txBody>
      </p:sp>
      <p:sp>
        <p:nvSpPr>
          <p:cNvPr id="3" name="Content Placeholder 2"/>
          <p:cNvSpPr>
            <a:spLocks noGrp="1"/>
          </p:cNvSpPr>
          <p:nvPr>
            <p:ph sz="quarter" idx="1"/>
          </p:nvPr>
        </p:nvSpPr>
        <p:spPr>
          <a:xfrm>
            <a:off x="0" y="1527048"/>
            <a:ext cx="9067800" cy="5178552"/>
          </a:xfrm>
        </p:spPr>
        <p:txBody>
          <a:bodyPr/>
          <a:lstStyle/>
          <a:p>
            <a:r>
              <a:rPr lang="en-US" b="1" dirty="0">
                <a:latin typeface="Arial Black" pitchFamily="34" charset="0"/>
              </a:rPr>
              <a:t>Encyclopedia</a:t>
            </a:r>
          </a:p>
          <a:p>
            <a:pPr algn="ctr"/>
            <a:r>
              <a:rPr lang="en-US" b="1" dirty="0">
                <a:latin typeface="Arial Black" pitchFamily="34" charset="0"/>
              </a:rPr>
              <a:t>faith </a:t>
            </a:r>
          </a:p>
          <a:p>
            <a:r>
              <a:rPr lang="en-US" b="1" dirty="0" smtClean="0">
                <a:latin typeface="Arial Black" pitchFamily="34" charset="0"/>
              </a:rPr>
              <a:t>inner attitude, conviction, or trust relating man to a supreme God or ultimate salvation. In religious traditions stressing divine grace, it is the inner certainty or attitude of love granted by God himself. In Christian theology, faith is the divinely inspired human response to God's historical revelation through Jesus Christ and, consequently, is of crucial significance.</a:t>
            </a:r>
            <a:endParaRPr lang="en-US" b="1" dirty="0">
              <a:latin typeface="Arial Black" pitchFamily="34" charset="0"/>
            </a:endParaRPr>
          </a:p>
        </p:txBody>
      </p:sp>
    </p:spTree>
    <p:extLst>
      <p:ext uri="{BB962C8B-B14F-4D97-AF65-F5344CB8AC3E}">
        <p14:creationId xmlns:p14="http://schemas.microsoft.com/office/powerpoint/2010/main" val="2677226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sz="4000" b="1" dirty="0">
                <a:solidFill>
                  <a:srgbClr val="FF0000"/>
                </a:solidFill>
                <a:latin typeface="Algerian" pitchFamily="82" charset="0"/>
              </a:rPr>
              <a:t>THE FRUIT OF THE SPIRIT </a:t>
            </a:r>
            <a:r>
              <a:rPr lang="en-US" sz="4000" b="1" dirty="0" smtClean="0">
                <a:solidFill>
                  <a:srgbClr val="FF0000"/>
                </a:solidFill>
                <a:latin typeface="Algerian" pitchFamily="82" charset="0"/>
              </a:rPr>
              <a:t>IS:</a:t>
            </a:r>
            <a:br>
              <a:rPr lang="en-US" sz="4000" b="1" dirty="0" smtClean="0">
                <a:solidFill>
                  <a:srgbClr val="FF0000"/>
                </a:solidFill>
                <a:latin typeface="Algerian" pitchFamily="82" charset="0"/>
              </a:rPr>
            </a:br>
            <a:r>
              <a:rPr lang="en-US" sz="4000" b="1" dirty="0" smtClean="0">
                <a:solidFill>
                  <a:srgbClr val="FF0000"/>
                </a:solidFill>
                <a:latin typeface="Algerian" pitchFamily="82" charset="0"/>
              </a:rPr>
              <a:t>FAITH OR LA FOI</a:t>
            </a:r>
            <a:endParaRPr lang="en-US" sz="4000" b="1" dirty="0">
              <a:solidFill>
                <a:srgbClr val="FF0000"/>
              </a:solidFill>
              <a:latin typeface="Algerian" pitchFamily="82" charset="0"/>
            </a:endParaRPr>
          </a:p>
        </p:txBody>
      </p:sp>
      <p:sp>
        <p:nvSpPr>
          <p:cNvPr id="3" name="Content Placeholder 2"/>
          <p:cNvSpPr>
            <a:spLocks noGrp="1"/>
          </p:cNvSpPr>
          <p:nvPr>
            <p:ph sz="quarter" idx="1"/>
          </p:nvPr>
        </p:nvSpPr>
        <p:spPr>
          <a:xfrm>
            <a:off x="0" y="1527048"/>
            <a:ext cx="9067800" cy="5178552"/>
          </a:xfrm>
        </p:spPr>
        <p:txBody>
          <a:bodyPr>
            <a:noAutofit/>
          </a:bodyPr>
          <a:lstStyle/>
          <a:p>
            <a:pPr algn="ctr"/>
            <a:r>
              <a:rPr lang="en-US" sz="5400" b="1" dirty="0" smtClean="0"/>
              <a:t>WHAT IS FAITH OR (LA FOI) ?</a:t>
            </a:r>
          </a:p>
          <a:p>
            <a:pPr algn="ctr"/>
            <a:r>
              <a:rPr lang="en-US" sz="5400" b="1" dirty="0" smtClean="0"/>
              <a:t>PLEASE GIVE YOUR PERSONAL EXPERIENCE WITH FAITH IN ACTION!</a:t>
            </a:r>
            <a:endParaRPr lang="en-US" sz="5400" b="1" dirty="0"/>
          </a:p>
        </p:txBody>
      </p:sp>
    </p:spTree>
    <p:extLst>
      <p:ext uri="{BB962C8B-B14F-4D97-AF65-F5344CB8AC3E}">
        <p14:creationId xmlns:p14="http://schemas.microsoft.com/office/powerpoint/2010/main" val="307242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4000" b="1" dirty="0">
                <a:solidFill>
                  <a:srgbClr val="FF0000"/>
                </a:solidFill>
                <a:latin typeface="Algerian" pitchFamily="82" charset="0"/>
              </a:rPr>
              <a:t>THE FRUIT OF THE SPIRIT IS:</a:t>
            </a:r>
            <a:br>
              <a:rPr lang="en-US" sz="4000" b="1" dirty="0">
                <a:solidFill>
                  <a:srgbClr val="FF0000"/>
                </a:solidFill>
                <a:latin typeface="Algerian" pitchFamily="82" charset="0"/>
              </a:rPr>
            </a:br>
            <a:r>
              <a:rPr lang="en-US" sz="4000" b="1" dirty="0" smtClean="0">
                <a:solidFill>
                  <a:srgbClr val="FF0000"/>
                </a:solidFill>
                <a:latin typeface="Algerian" pitchFamily="82" charset="0"/>
              </a:rPr>
              <a:t>FAITH </a:t>
            </a:r>
            <a:r>
              <a:rPr lang="en-US" sz="4000" b="1" dirty="0">
                <a:solidFill>
                  <a:srgbClr val="FF0000"/>
                </a:solidFill>
                <a:latin typeface="Algerian" pitchFamily="82" charset="0"/>
              </a:rPr>
              <a:t>OR LA FOI</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1447801"/>
            <a:ext cx="4267199"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0" y="1295400"/>
            <a:ext cx="4191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124200"/>
            <a:ext cx="2057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124200"/>
            <a:ext cx="21717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34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4000" b="1" dirty="0">
                <a:solidFill>
                  <a:srgbClr val="FF0000"/>
                </a:solidFill>
                <a:latin typeface="Algerian" pitchFamily="82" charset="0"/>
              </a:rPr>
              <a:t>THE FRUIT OF THE SPIRIT IS:</a:t>
            </a:r>
            <a:br>
              <a:rPr lang="en-US" sz="4000" b="1" dirty="0">
                <a:solidFill>
                  <a:srgbClr val="FF0000"/>
                </a:solidFill>
                <a:latin typeface="Algerian" pitchFamily="82" charset="0"/>
              </a:rPr>
            </a:br>
            <a:r>
              <a:rPr lang="en-US" sz="4000" b="1" dirty="0" smtClean="0">
                <a:solidFill>
                  <a:srgbClr val="FF0000"/>
                </a:solidFill>
                <a:latin typeface="Algerian" pitchFamily="82" charset="0"/>
              </a:rPr>
              <a:t>FAITH </a:t>
            </a:r>
            <a:r>
              <a:rPr lang="en-US" sz="4000" b="1" dirty="0">
                <a:solidFill>
                  <a:srgbClr val="FF0000"/>
                </a:solidFill>
                <a:latin typeface="Algerian" pitchFamily="82" charset="0"/>
              </a:rPr>
              <a:t>OR LA FOI</a:t>
            </a:r>
            <a:endParaRPr lang="en-US" dirty="0"/>
          </a:p>
        </p:txBody>
      </p:sp>
      <p:sp>
        <p:nvSpPr>
          <p:cNvPr id="3" name="Content Placeholder 2"/>
          <p:cNvSpPr>
            <a:spLocks noGrp="1"/>
          </p:cNvSpPr>
          <p:nvPr>
            <p:ph sz="half" idx="1"/>
          </p:nvPr>
        </p:nvSpPr>
        <p:spPr>
          <a:xfrm>
            <a:off x="0" y="1371600"/>
            <a:ext cx="4495800" cy="5410200"/>
          </a:xfrm>
        </p:spPr>
        <p:txBody>
          <a:bodyPr>
            <a:normAutofit fontScale="77500" lnSpcReduction="20000"/>
          </a:bodyPr>
          <a:lstStyle/>
          <a:p>
            <a:r>
              <a:rPr lang="en-US" sz="1600" b="1" dirty="0">
                <a:solidFill>
                  <a:srgbClr val="7030A0"/>
                </a:solidFill>
                <a:latin typeface="Arial Black" pitchFamily="34" charset="0"/>
              </a:rPr>
              <a:t>WHAT IS FAITH OR (LA FOI) ACCORDING TO THE BIBLE</a:t>
            </a:r>
            <a:r>
              <a:rPr lang="en-US" sz="1600" b="1" dirty="0" smtClean="0">
                <a:solidFill>
                  <a:srgbClr val="7030A0"/>
                </a:solidFill>
                <a:latin typeface="Arial Black" pitchFamily="34" charset="0"/>
              </a:rPr>
              <a:t>?</a:t>
            </a:r>
          </a:p>
          <a:p>
            <a:pPr algn="ctr"/>
            <a:r>
              <a:rPr lang="en-US" sz="3100" b="1" dirty="0" smtClean="0">
                <a:solidFill>
                  <a:srgbClr val="FF0000"/>
                </a:solidFill>
                <a:latin typeface="Arial Black" pitchFamily="34" charset="0"/>
              </a:rPr>
              <a:t>HEBREWS 11</a:t>
            </a:r>
          </a:p>
          <a:p>
            <a:r>
              <a:rPr lang="en-US" b="1" dirty="0" smtClean="0">
                <a:latin typeface="Arial Black" pitchFamily="34" charset="0"/>
              </a:rPr>
              <a:t>1 Now </a:t>
            </a:r>
            <a:r>
              <a:rPr lang="en-US" b="1" dirty="0">
                <a:latin typeface="Arial Black" pitchFamily="34" charset="0"/>
              </a:rPr>
              <a:t>faith is confidence in what we hope for and assurance about what we do not see </a:t>
            </a:r>
            <a:endParaRPr lang="en-US" b="1" dirty="0" smtClean="0">
              <a:latin typeface="Arial Black" pitchFamily="34" charset="0"/>
            </a:endParaRPr>
          </a:p>
          <a:p>
            <a:r>
              <a:rPr lang="en-US" b="1" dirty="0" smtClean="0">
                <a:latin typeface="Arial Black" pitchFamily="34" charset="0"/>
              </a:rPr>
              <a:t>3 </a:t>
            </a:r>
            <a:r>
              <a:rPr lang="en-US" b="1" dirty="0">
                <a:latin typeface="Arial Black" pitchFamily="34" charset="0"/>
              </a:rPr>
              <a:t>By faith we understand that the universe was formed at God’s command, so that what is seen was not made out of what was visible</a:t>
            </a:r>
            <a:r>
              <a:rPr lang="en-US" b="1" dirty="0" smtClean="0">
                <a:latin typeface="Arial Black" pitchFamily="34" charset="0"/>
              </a:rPr>
              <a:t>.</a:t>
            </a:r>
          </a:p>
          <a:p>
            <a:r>
              <a:rPr lang="en-US" b="1" dirty="0">
                <a:latin typeface="Arial Black" pitchFamily="34" charset="0"/>
              </a:rPr>
              <a:t>4 By faith Abel brought God a better offering than Cain did. By faith he was commended as righteous, when God spoke well of his offerings. And by faith Abel still speaks, even though he is dead</a:t>
            </a:r>
            <a:r>
              <a:rPr lang="en-US" b="1" dirty="0" smtClean="0">
                <a:latin typeface="Arial Black" pitchFamily="34" charset="0"/>
              </a:rPr>
              <a:t>.</a:t>
            </a:r>
          </a:p>
        </p:txBody>
      </p:sp>
      <p:sp>
        <p:nvSpPr>
          <p:cNvPr id="4" name="Content Placeholder 3"/>
          <p:cNvSpPr>
            <a:spLocks noGrp="1"/>
          </p:cNvSpPr>
          <p:nvPr>
            <p:ph sz="half" idx="2"/>
          </p:nvPr>
        </p:nvSpPr>
        <p:spPr>
          <a:xfrm>
            <a:off x="4648200" y="1371600"/>
            <a:ext cx="4419600" cy="5410200"/>
          </a:xfrm>
        </p:spPr>
        <p:txBody>
          <a:bodyPr>
            <a:normAutofit fontScale="77500" lnSpcReduction="20000"/>
          </a:bodyPr>
          <a:lstStyle/>
          <a:p>
            <a:pPr algn="ctr"/>
            <a:r>
              <a:rPr lang="en-US" b="1" u="sng" dirty="0" smtClean="0">
                <a:solidFill>
                  <a:srgbClr val="FFFF00"/>
                </a:solidFill>
              </a:rPr>
              <a:t>FRENCH</a:t>
            </a:r>
          </a:p>
          <a:p>
            <a:pPr marL="0" indent="0">
              <a:buNone/>
            </a:pPr>
            <a:r>
              <a:rPr lang="fr-FR" b="1" dirty="0" smtClean="0">
                <a:solidFill>
                  <a:srgbClr val="FF0000"/>
                </a:solidFill>
              </a:rPr>
              <a:t>1 Or </a:t>
            </a:r>
            <a:r>
              <a:rPr lang="fr-FR" b="1" dirty="0">
                <a:solidFill>
                  <a:srgbClr val="FF0000"/>
                </a:solidFill>
              </a:rPr>
              <a:t>la foi est une ferme assurance des choses qu'on espère, une démonstration de celles qu'on ne voit pas.</a:t>
            </a:r>
          </a:p>
          <a:p>
            <a:pPr marL="0" indent="0">
              <a:buNone/>
            </a:pPr>
            <a:r>
              <a:rPr lang="fr-FR" b="1" dirty="0" smtClean="0">
                <a:solidFill>
                  <a:srgbClr val="FF0000"/>
                </a:solidFill>
              </a:rPr>
              <a:t>2 </a:t>
            </a:r>
            <a:r>
              <a:rPr lang="fr-FR" b="1" dirty="0">
                <a:solidFill>
                  <a:srgbClr val="FF0000"/>
                </a:solidFill>
              </a:rPr>
              <a:t>Pour l'avoir possédée, les anciens ont obtenu un témoignage favorable.</a:t>
            </a:r>
          </a:p>
          <a:p>
            <a:pPr marL="0" indent="0">
              <a:buNone/>
            </a:pPr>
            <a:r>
              <a:rPr lang="fr-FR" b="1" dirty="0" smtClean="0">
                <a:solidFill>
                  <a:srgbClr val="FF0000"/>
                </a:solidFill>
              </a:rPr>
              <a:t>3 </a:t>
            </a:r>
            <a:r>
              <a:rPr lang="fr-FR" b="1" dirty="0">
                <a:solidFill>
                  <a:srgbClr val="FF0000"/>
                </a:solidFill>
              </a:rPr>
              <a:t>C'est par la foi que nous reconnaissons que le monde a été formé par la parole de Dieu, en sorte que ce qu'on voit n'a pas été fait de choses visibles.</a:t>
            </a:r>
          </a:p>
          <a:p>
            <a:pPr marL="0" indent="0">
              <a:buNone/>
            </a:pPr>
            <a:r>
              <a:rPr lang="fr-FR" b="1" dirty="0" smtClean="0">
                <a:solidFill>
                  <a:srgbClr val="FF0000"/>
                </a:solidFill>
              </a:rPr>
              <a:t>4 </a:t>
            </a:r>
            <a:r>
              <a:rPr lang="fr-FR" b="1" dirty="0">
                <a:solidFill>
                  <a:srgbClr val="FF0000"/>
                </a:solidFill>
              </a:rPr>
              <a:t>C'est par la foi qu'Abel offrit à Dieu un sacrifice plus excellent que celui de Caïn; c'est par elle qu'il fut déclaré juste, Dieu approuvant ses offrandes; et c'est par elle qu'il parle encore, quoique </a:t>
            </a:r>
            <a:r>
              <a:rPr lang="fr-FR" b="1" dirty="0" smtClean="0">
                <a:solidFill>
                  <a:srgbClr val="FF0000"/>
                </a:solidFill>
              </a:rPr>
              <a:t>mort.</a:t>
            </a:r>
            <a:endParaRPr lang="fr-FR" b="1" dirty="0">
              <a:solidFill>
                <a:srgbClr val="FF0000"/>
              </a:solidFill>
            </a:endParaRPr>
          </a:p>
        </p:txBody>
      </p:sp>
    </p:spTree>
    <p:extLst>
      <p:ext uri="{BB962C8B-B14F-4D97-AF65-F5344CB8AC3E}">
        <p14:creationId xmlns:p14="http://schemas.microsoft.com/office/powerpoint/2010/main" val="1467651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4000" b="1" dirty="0">
                <a:solidFill>
                  <a:srgbClr val="FF0000"/>
                </a:solidFill>
                <a:latin typeface="Algerian" pitchFamily="82" charset="0"/>
              </a:rPr>
              <a:t>THE FRUIT OF THE SPIRIT IS:</a:t>
            </a:r>
            <a:br>
              <a:rPr lang="en-US" sz="4000" b="1" dirty="0">
                <a:solidFill>
                  <a:srgbClr val="FF0000"/>
                </a:solidFill>
                <a:latin typeface="Algerian" pitchFamily="82" charset="0"/>
              </a:rPr>
            </a:br>
            <a:r>
              <a:rPr lang="en-US" sz="4000" b="1" dirty="0" smtClean="0">
                <a:solidFill>
                  <a:srgbClr val="FF0000"/>
                </a:solidFill>
                <a:latin typeface="Algerian" pitchFamily="82" charset="0"/>
              </a:rPr>
              <a:t>FAITH </a:t>
            </a:r>
            <a:r>
              <a:rPr lang="en-US" sz="4000" b="1" dirty="0">
                <a:solidFill>
                  <a:srgbClr val="FF0000"/>
                </a:solidFill>
                <a:latin typeface="Algerian" pitchFamily="82" charset="0"/>
              </a:rPr>
              <a:t>OR LA FOI</a:t>
            </a:r>
            <a:endParaRPr lang="en-US" dirty="0"/>
          </a:p>
        </p:txBody>
      </p:sp>
      <p:sp>
        <p:nvSpPr>
          <p:cNvPr id="3" name="Content Placeholder 2"/>
          <p:cNvSpPr>
            <a:spLocks noGrp="1"/>
          </p:cNvSpPr>
          <p:nvPr>
            <p:ph sz="half" idx="1"/>
          </p:nvPr>
        </p:nvSpPr>
        <p:spPr>
          <a:xfrm>
            <a:off x="0" y="1371600"/>
            <a:ext cx="4495800" cy="5410200"/>
          </a:xfrm>
        </p:spPr>
        <p:txBody>
          <a:bodyPr>
            <a:normAutofit fontScale="92500" lnSpcReduction="10000"/>
          </a:bodyPr>
          <a:lstStyle/>
          <a:p>
            <a:r>
              <a:rPr lang="en-US" b="1" dirty="0"/>
              <a:t>5 By faith Enoch was taken from this life, so that he did not experience death: “He could not be found, because God had taken him away.” For before he was taken, he was commended as one who pleased God</a:t>
            </a:r>
            <a:r>
              <a:rPr lang="en-US" b="1" dirty="0" smtClean="0"/>
              <a:t>.</a:t>
            </a:r>
          </a:p>
          <a:p>
            <a:r>
              <a:rPr lang="en-US" b="1" dirty="0" smtClean="0"/>
              <a:t>6 </a:t>
            </a:r>
            <a:r>
              <a:rPr lang="en-US" b="1" dirty="0"/>
              <a:t>And without faith it is impossible to please God, because anyone who comes to him must believe that he exists and that he rewards those who earnestly seek him.</a:t>
            </a:r>
          </a:p>
        </p:txBody>
      </p:sp>
      <p:sp>
        <p:nvSpPr>
          <p:cNvPr id="4" name="Content Placeholder 3"/>
          <p:cNvSpPr>
            <a:spLocks noGrp="1"/>
          </p:cNvSpPr>
          <p:nvPr>
            <p:ph sz="half" idx="2"/>
          </p:nvPr>
        </p:nvSpPr>
        <p:spPr>
          <a:xfrm>
            <a:off x="4648200" y="1371600"/>
            <a:ext cx="4419600" cy="5410200"/>
          </a:xfrm>
        </p:spPr>
        <p:txBody>
          <a:bodyPr>
            <a:normAutofit fontScale="92500" lnSpcReduction="10000"/>
          </a:bodyPr>
          <a:lstStyle/>
          <a:p>
            <a:pPr marL="0" indent="0">
              <a:buNone/>
            </a:pPr>
            <a:r>
              <a:rPr lang="fr-FR" b="1" dirty="0">
                <a:solidFill>
                  <a:srgbClr val="FF0000"/>
                </a:solidFill>
              </a:rPr>
              <a:t>5 C'est par la foi qu'Énoch fut enlevé pour qu'il ne vît point la mort, et qu'il ne parut plus parce Dieu l'avait enlevé; car, avant son enlèvement, il avait reçu le témoignage qu'il était agréable à Dieu.</a:t>
            </a:r>
          </a:p>
          <a:p>
            <a:pPr marL="0" indent="0">
              <a:buNone/>
            </a:pPr>
            <a:r>
              <a:rPr lang="fr-FR" b="1" dirty="0" smtClean="0">
                <a:solidFill>
                  <a:srgbClr val="FF0000"/>
                </a:solidFill>
              </a:rPr>
              <a:t>6 </a:t>
            </a:r>
            <a:r>
              <a:rPr lang="fr-FR" b="1" dirty="0">
                <a:solidFill>
                  <a:srgbClr val="FF0000"/>
                </a:solidFill>
              </a:rPr>
              <a:t>Or sans la foi il est impossible de lui être agréable; car il faut que celui qui s'approche de Dieu croie que Dieu existe, et qu'il est le rémunérateur de ceux qui le cherchent.</a:t>
            </a:r>
          </a:p>
        </p:txBody>
      </p:sp>
    </p:spTree>
    <p:extLst>
      <p:ext uri="{BB962C8B-B14F-4D97-AF65-F5344CB8AC3E}">
        <p14:creationId xmlns:p14="http://schemas.microsoft.com/office/powerpoint/2010/main" val="129343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4000" b="1" dirty="0">
                <a:solidFill>
                  <a:srgbClr val="FF0000"/>
                </a:solidFill>
                <a:latin typeface="Algerian" pitchFamily="82" charset="0"/>
              </a:rPr>
              <a:t>THE FRUIT OF THE SPIRIT IS:</a:t>
            </a:r>
            <a:br>
              <a:rPr lang="en-US" sz="4000" b="1" dirty="0">
                <a:solidFill>
                  <a:srgbClr val="FF0000"/>
                </a:solidFill>
                <a:latin typeface="Algerian" pitchFamily="82" charset="0"/>
              </a:rPr>
            </a:br>
            <a:r>
              <a:rPr lang="en-US" sz="4000" b="1" dirty="0" smtClean="0">
                <a:solidFill>
                  <a:srgbClr val="FF0000"/>
                </a:solidFill>
                <a:latin typeface="Algerian" pitchFamily="82" charset="0"/>
              </a:rPr>
              <a:t>FAITH </a:t>
            </a:r>
            <a:r>
              <a:rPr lang="en-US" sz="4000" b="1" dirty="0">
                <a:solidFill>
                  <a:srgbClr val="FF0000"/>
                </a:solidFill>
                <a:latin typeface="Algerian" pitchFamily="82" charset="0"/>
              </a:rPr>
              <a:t>OR LA FOI</a:t>
            </a:r>
            <a:endParaRPr lang="en-US" dirty="0"/>
          </a:p>
        </p:txBody>
      </p:sp>
      <p:sp>
        <p:nvSpPr>
          <p:cNvPr id="3" name="Content Placeholder 2"/>
          <p:cNvSpPr>
            <a:spLocks noGrp="1"/>
          </p:cNvSpPr>
          <p:nvPr>
            <p:ph sz="half" idx="1"/>
          </p:nvPr>
        </p:nvSpPr>
        <p:spPr>
          <a:xfrm>
            <a:off x="0" y="1371600"/>
            <a:ext cx="4495800" cy="5410200"/>
          </a:xfrm>
        </p:spPr>
        <p:txBody>
          <a:bodyPr/>
          <a:lstStyle/>
          <a:p>
            <a:r>
              <a:rPr lang="en-US" sz="4000" b="1" dirty="0"/>
              <a:t>30 By faith the walls of Jericho fell, after the army had marched around them for seven days</a:t>
            </a:r>
            <a:r>
              <a:rPr lang="en-US" dirty="0" smtClean="0"/>
              <a:t>.</a:t>
            </a:r>
            <a:endParaRPr lang="en-US" dirty="0"/>
          </a:p>
        </p:txBody>
      </p:sp>
      <p:sp>
        <p:nvSpPr>
          <p:cNvPr id="4" name="Content Placeholder 3"/>
          <p:cNvSpPr>
            <a:spLocks noGrp="1"/>
          </p:cNvSpPr>
          <p:nvPr>
            <p:ph sz="half" idx="2"/>
          </p:nvPr>
        </p:nvSpPr>
        <p:spPr>
          <a:xfrm>
            <a:off x="4648200" y="1371600"/>
            <a:ext cx="4419600" cy="5410200"/>
          </a:xfrm>
        </p:spPr>
        <p:txBody>
          <a:bodyPr>
            <a:normAutofit/>
          </a:bodyPr>
          <a:lstStyle/>
          <a:p>
            <a:r>
              <a:rPr lang="fr-FR" sz="3600" b="1" dirty="0">
                <a:solidFill>
                  <a:srgbClr val="FF0000"/>
                </a:solidFill>
              </a:rPr>
              <a:t>30 C'est par la foi que les murailles de Jéricho tombèrent, après qu'on en eut fait le tour pendant sept jours.</a:t>
            </a:r>
            <a:endParaRPr lang="en-US" sz="3600" b="1" dirty="0">
              <a:solidFill>
                <a:srgbClr val="FF0000"/>
              </a:solidFill>
            </a:endParaRPr>
          </a:p>
        </p:txBody>
      </p:sp>
    </p:spTree>
    <p:extLst>
      <p:ext uri="{BB962C8B-B14F-4D97-AF65-F5344CB8AC3E}">
        <p14:creationId xmlns:p14="http://schemas.microsoft.com/office/powerpoint/2010/main" val="1670086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4000" b="1" dirty="0">
                <a:solidFill>
                  <a:srgbClr val="FF0000"/>
                </a:solidFill>
                <a:latin typeface="Algerian" pitchFamily="82" charset="0"/>
              </a:rPr>
              <a:t>THE FRUIT OF THE SPIRIT IS:</a:t>
            </a:r>
            <a:br>
              <a:rPr lang="en-US" sz="4000" b="1" dirty="0">
                <a:solidFill>
                  <a:srgbClr val="FF0000"/>
                </a:solidFill>
                <a:latin typeface="Algerian" pitchFamily="82" charset="0"/>
              </a:rPr>
            </a:br>
            <a:r>
              <a:rPr lang="en-US" sz="4000" b="1" dirty="0" smtClean="0">
                <a:solidFill>
                  <a:srgbClr val="FF0000"/>
                </a:solidFill>
                <a:latin typeface="Algerian" pitchFamily="82" charset="0"/>
              </a:rPr>
              <a:t>FAITH </a:t>
            </a:r>
            <a:r>
              <a:rPr lang="en-US" sz="4000" b="1" dirty="0">
                <a:solidFill>
                  <a:srgbClr val="FF0000"/>
                </a:solidFill>
                <a:latin typeface="Algerian" pitchFamily="82" charset="0"/>
              </a:rPr>
              <a:t>OR LA FOI</a:t>
            </a:r>
            <a:endParaRPr lang="en-US" dirty="0"/>
          </a:p>
        </p:txBody>
      </p:sp>
      <p:sp>
        <p:nvSpPr>
          <p:cNvPr id="3" name="Content Placeholder 2"/>
          <p:cNvSpPr>
            <a:spLocks noGrp="1"/>
          </p:cNvSpPr>
          <p:nvPr>
            <p:ph sz="half" idx="1"/>
          </p:nvPr>
        </p:nvSpPr>
        <p:spPr>
          <a:xfrm>
            <a:off x="0" y="1371600"/>
            <a:ext cx="4495800" cy="5410200"/>
          </a:xfrm>
        </p:spPr>
        <p:txBody>
          <a:bodyPr>
            <a:normAutofit/>
          </a:bodyPr>
          <a:lstStyle/>
          <a:p>
            <a:r>
              <a:rPr lang="en-US" sz="3200" b="1" dirty="0"/>
              <a:t>James </a:t>
            </a:r>
            <a:r>
              <a:rPr lang="en-US" sz="3200" b="1" dirty="0" smtClean="0"/>
              <a:t>2:14</a:t>
            </a:r>
            <a:endParaRPr lang="en-US" sz="3200" b="1" dirty="0"/>
          </a:p>
          <a:p>
            <a:r>
              <a:rPr lang="en-US" sz="3200" b="1" dirty="0"/>
              <a:t>Faith and Deeds</a:t>
            </a:r>
          </a:p>
          <a:p>
            <a:r>
              <a:rPr lang="en-US" sz="3200" b="1" dirty="0"/>
              <a:t>14 What good is it, my brothers and sisters, if someone claims to have faith but has no deeds? Can such faith save them</a:t>
            </a:r>
            <a:r>
              <a:rPr lang="en-US" sz="3200" b="1" dirty="0" smtClean="0"/>
              <a:t>?</a:t>
            </a:r>
            <a:endParaRPr lang="en-US" sz="3200" b="1" dirty="0"/>
          </a:p>
        </p:txBody>
      </p:sp>
      <p:sp>
        <p:nvSpPr>
          <p:cNvPr id="4" name="Content Placeholder 3"/>
          <p:cNvSpPr>
            <a:spLocks noGrp="1"/>
          </p:cNvSpPr>
          <p:nvPr>
            <p:ph sz="half" idx="2"/>
          </p:nvPr>
        </p:nvSpPr>
        <p:spPr>
          <a:xfrm>
            <a:off x="4648200" y="1371600"/>
            <a:ext cx="4419600" cy="5410200"/>
          </a:xfrm>
        </p:spPr>
        <p:txBody>
          <a:bodyPr>
            <a:normAutofit/>
          </a:bodyPr>
          <a:lstStyle/>
          <a:p>
            <a:r>
              <a:rPr lang="fr-FR" sz="3600" b="1" dirty="0">
                <a:solidFill>
                  <a:srgbClr val="FF0000"/>
                </a:solidFill>
              </a:rPr>
              <a:t>Jacques </a:t>
            </a:r>
            <a:r>
              <a:rPr lang="fr-FR" sz="3600" b="1" dirty="0" smtClean="0">
                <a:solidFill>
                  <a:srgbClr val="FF0000"/>
                </a:solidFill>
              </a:rPr>
              <a:t>2:14</a:t>
            </a:r>
            <a:endParaRPr lang="fr-FR" sz="3600" b="1" dirty="0">
              <a:solidFill>
                <a:srgbClr val="FF0000"/>
              </a:solidFill>
            </a:endParaRPr>
          </a:p>
          <a:p>
            <a:pPr marL="0" indent="0">
              <a:buNone/>
            </a:pPr>
            <a:r>
              <a:rPr lang="fr-FR" sz="3600" b="1" dirty="0" smtClean="0">
                <a:solidFill>
                  <a:srgbClr val="FF0000"/>
                </a:solidFill>
              </a:rPr>
              <a:t>Mes </a:t>
            </a:r>
            <a:r>
              <a:rPr lang="fr-FR" sz="3600" b="1" dirty="0">
                <a:solidFill>
                  <a:srgbClr val="FF0000"/>
                </a:solidFill>
              </a:rPr>
              <a:t>frère, que sert-il à quelqu'un de dire qu'il a la foi, s'il n'a pas les </a:t>
            </a:r>
            <a:r>
              <a:rPr lang="fr-FR" sz="3600" b="1" dirty="0" err="1">
                <a:solidFill>
                  <a:srgbClr val="FF0000"/>
                </a:solidFill>
              </a:rPr>
              <a:t>oeuvres</a:t>
            </a:r>
            <a:r>
              <a:rPr lang="fr-FR" sz="3600" b="1" dirty="0">
                <a:solidFill>
                  <a:srgbClr val="FF0000"/>
                </a:solidFill>
              </a:rPr>
              <a:t>? La foi peut-elle le sauver</a:t>
            </a:r>
            <a:r>
              <a:rPr lang="fr-FR" sz="3600" b="1" dirty="0" smtClean="0">
                <a:solidFill>
                  <a:srgbClr val="FF0000"/>
                </a:solidFill>
              </a:rPr>
              <a:t>?</a:t>
            </a:r>
            <a:endParaRPr lang="fr-FR" sz="3600" b="1" dirty="0">
              <a:solidFill>
                <a:srgbClr val="FF0000"/>
              </a:solidFill>
            </a:endParaRPr>
          </a:p>
        </p:txBody>
      </p:sp>
    </p:spTree>
    <p:extLst>
      <p:ext uri="{BB962C8B-B14F-4D97-AF65-F5344CB8AC3E}">
        <p14:creationId xmlns:p14="http://schemas.microsoft.com/office/powerpoint/2010/main" val="16307648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415</TotalTime>
  <Words>1509</Words>
  <Application>Microsoft Office PowerPoint</Application>
  <PresentationFormat>On-screen Show (4:3)</PresentationFormat>
  <Paragraphs>112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THE FRUIT OF THE SPIRIT IS:</vt:lpstr>
      <vt:lpstr>THE FRUIT OF THE SPIRIT IS: FAITH OR LA FOI</vt:lpstr>
      <vt:lpstr>THE FRUIT OF THE SPIRIT IS: FAITH OR LA FOI</vt:lpstr>
      <vt:lpstr>THE FRUIT OF THE SPIRIT IS: FAITH OR LA FOI</vt:lpstr>
      <vt:lpstr>THE FRUIT OF THE SPIRIT IS: FAITH OR LA FOI</vt:lpstr>
      <vt:lpstr>THE FRUIT OF THE SPIRIT IS: FAITH OR LA FOI</vt:lpstr>
      <vt:lpstr>THE FRUIT OF THE SPIRIT IS: FAITH OR LA FOI</vt:lpstr>
      <vt:lpstr>THE FRUIT OF THE SPIRIT IS: FAITH OR LA FOI</vt:lpstr>
      <vt:lpstr>THE FRUIT OF THE SPIRIT IS: FAITH OR LA FOI</vt:lpstr>
      <vt:lpstr>THE FRUIT OF THE SPIRIT IS: FAITH OR LA FOI</vt:lpstr>
      <vt:lpstr>THE FRUIT OF THE SPIRIT IS: FAITH OR LA FOI</vt:lpstr>
      <vt:lpstr>THE FRUIT OF THE SPIRIT IS: FAITH OR LA FOI</vt:lpstr>
      <vt:lpstr>THE FRUIT OF THE SPIRIT IS: FAITH OR LA FOI</vt:lpstr>
      <vt:lpstr>THE FRUIT OF THE SPIRIT IS: FAITH OR LA FOI</vt:lpstr>
      <vt:lpstr>THE FRUIT OF THE SPIRIT IS: FAITH OR LA FOI</vt:lpstr>
      <vt:lpstr>THE FRUIT OF THE SPIRIT IS: FAITH OR LA FOI</vt:lpstr>
      <vt:lpstr>THE FRUIT OF THE SPIRIT IS: FAITH OR LA FOI</vt:lpstr>
      <vt:lpstr>THE FRUIT OF THE SPIRIT IS: FAITH OR LA FOI</vt:lpstr>
      <vt:lpstr>THE FRUIT OF THE SPIRIT IS: FAITH OR LA FOI</vt:lpstr>
      <vt:lpstr>THE FRUIT OF THE SPIRIT IS: FAITHFULNESS OR LA FIDELITE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FRUIT OF THE SPIRIT IS:</dc:title>
  <dc:creator>2012</dc:creator>
  <cp:lastModifiedBy>Owner</cp:lastModifiedBy>
  <cp:revision>24</cp:revision>
  <dcterms:created xsi:type="dcterms:W3CDTF">2012-11-25T10:44:00Z</dcterms:created>
  <dcterms:modified xsi:type="dcterms:W3CDTF">2015-06-16T20:40:28Z</dcterms:modified>
</cp:coreProperties>
</file>