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3" r:id="rId5"/>
    <p:sldId id="258" r:id="rId6"/>
    <p:sldId id="259" r:id="rId7"/>
    <p:sldId id="260" r:id="rId8"/>
    <p:sldId id="261" r:id="rId9"/>
  </p:sldIdLst>
  <p:sldSz cx="12192000" cy="6858000"/>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83A002-8774-4299-B19A-DACD0E6E3EA7}"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327068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3A002-8774-4299-B19A-DACD0E6E3EA7}"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67889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3A002-8774-4299-B19A-DACD0E6E3EA7}"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408718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3A002-8774-4299-B19A-DACD0E6E3EA7}"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191414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3A002-8774-4299-B19A-DACD0E6E3EA7}"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305891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83A002-8774-4299-B19A-DACD0E6E3EA7}"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302395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83A002-8774-4299-B19A-DACD0E6E3EA7}"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79179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3A002-8774-4299-B19A-DACD0E6E3EA7}"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1805833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3A002-8774-4299-B19A-DACD0E6E3EA7}"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194686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3A002-8774-4299-B19A-DACD0E6E3EA7}"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34183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3A002-8774-4299-B19A-DACD0E6E3EA7}"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3A7F6-4120-4FB0-ADE6-3B4BD2A44098}" type="slidenum">
              <a:rPr lang="en-US" smtClean="0"/>
              <a:t>‹#›</a:t>
            </a:fld>
            <a:endParaRPr lang="en-US"/>
          </a:p>
        </p:txBody>
      </p:sp>
    </p:spTree>
    <p:extLst>
      <p:ext uri="{BB962C8B-B14F-4D97-AF65-F5344CB8AC3E}">
        <p14:creationId xmlns:p14="http://schemas.microsoft.com/office/powerpoint/2010/main" val="2758213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3A002-8774-4299-B19A-DACD0E6E3EA7}" type="datetimeFigureOut">
              <a:rPr lang="en-US" smtClean="0"/>
              <a:t>6/6/2018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3A7F6-4120-4FB0-ADE6-3B4BD2A44098}" type="slidenum">
              <a:rPr lang="en-US" smtClean="0"/>
              <a:t>‹#›</a:t>
            </a:fld>
            <a:endParaRPr lang="en-US"/>
          </a:p>
        </p:txBody>
      </p:sp>
    </p:spTree>
    <p:extLst>
      <p:ext uri="{BB962C8B-B14F-4D97-AF65-F5344CB8AC3E}">
        <p14:creationId xmlns:p14="http://schemas.microsoft.com/office/powerpoint/2010/main" val="16273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izquotes.com/author/bruce-fairchild-barton" TargetMode="External"/><Relationship Id="rId2" Type="http://schemas.openxmlformats.org/officeDocument/2006/relationships/hyperlink" Target="http://izquotes.com/quote/209482" TargetMode="Externa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31" y="1"/>
            <a:ext cx="11861442" cy="1635616"/>
          </a:xfrm>
        </p:spPr>
        <p:txBody>
          <a:bodyPr>
            <a:normAutofit/>
          </a:bodyPr>
          <a:lstStyle/>
          <a:p>
            <a:r>
              <a:rPr lang="en-US" sz="4400" b="1" dirty="0" smtClean="0">
                <a:solidFill>
                  <a:srgbClr val="FF0000"/>
                </a:solidFill>
                <a:latin typeface="Arial Black" panose="020B0A04020102020204" pitchFamily="34" charset="0"/>
              </a:rPr>
              <a:t>LEADERS</a:t>
            </a:r>
            <a:r>
              <a:rPr lang="en-US" sz="4400" b="1" dirty="0" smtClean="0">
                <a:latin typeface="Arial Black" panose="020B0A04020102020204" pitchFamily="34" charset="0"/>
              </a:rPr>
              <a:t> AND </a:t>
            </a:r>
            <a:r>
              <a:rPr lang="en-US" sz="4400" b="1" dirty="0" smtClean="0">
                <a:solidFill>
                  <a:srgbClr val="00B050"/>
                </a:solidFill>
                <a:latin typeface="Arial Black" panose="020B0A04020102020204" pitchFamily="34" charset="0"/>
              </a:rPr>
              <a:t>PREACHERS</a:t>
            </a:r>
            <a:r>
              <a:rPr lang="en-US" sz="4400" b="1" dirty="0" smtClean="0">
                <a:latin typeface="Arial Black" panose="020B0A04020102020204" pitchFamily="34" charset="0"/>
              </a:rPr>
              <a:t> </a:t>
            </a:r>
            <a:br>
              <a:rPr lang="en-US" sz="4400" b="1" dirty="0" smtClean="0">
                <a:latin typeface="Arial Black" panose="020B0A04020102020204" pitchFamily="34" charset="0"/>
              </a:rPr>
            </a:br>
            <a:r>
              <a:rPr lang="en-US" sz="4400" b="1" dirty="0" smtClean="0">
                <a:latin typeface="Arial Black" panose="020B0A04020102020204" pitchFamily="34" charset="0"/>
              </a:rPr>
              <a:t>ARE BORN TO LEAD AND PREACH.</a:t>
            </a:r>
            <a:endParaRPr lang="en-US" sz="4400" b="1" dirty="0">
              <a:latin typeface="Arial Black" panose="020B0A04020102020204" pitchFamily="34" charset="0"/>
            </a:endParaRPr>
          </a:p>
        </p:txBody>
      </p:sp>
      <p:sp>
        <p:nvSpPr>
          <p:cNvPr id="3" name="Subtitle 2"/>
          <p:cNvSpPr>
            <a:spLocks noGrp="1"/>
          </p:cNvSpPr>
          <p:nvPr>
            <p:ph type="subTitle" idx="1"/>
          </p:nvPr>
        </p:nvSpPr>
        <p:spPr>
          <a:xfrm>
            <a:off x="103030" y="1635617"/>
            <a:ext cx="11990231" cy="5035639"/>
          </a:xfrm>
        </p:spPr>
        <p:txBody>
          <a:bodyPr>
            <a:normAutofit/>
          </a:bodyPr>
          <a:lstStyle/>
          <a:p>
            <a:pPr algn="l"/>
            <a:r>
              <a:rPr lang="en-US" sz="8000" b="1" dirty="0" smtClean="0">
                <a:solidFill>
                  <a:srgbClr val="FF0000"/>
                </a:solidFill>
                <a:latin typeface="Arial Black" panose="020B0A04020102020204" pitchFamily="34" charset="0"/>
              </a:rPr>
              <a:t>1- LEADERS ARE BORN</a:t>
            </a:r>
          </a:p>
          <a:p>
            <a:pPr algn="l"/>
            <a:r>
              <a:rPr lang="en-US" sz="8000" b="1" dirty="0" smtClean="0">
                <a:solidFill>
                  <a:srgbClr val="00B050"/>
                </a:solidFill>
                <a:latin typeface="Arial Black" panose="020B0A04020102020204" pitchFamily="34" charset="0"/>
              </a:rPr>
              <a:t>2- PREACHERS ARE BORN AND MADE</a:t>
            </a:r>
          </a:p>
        </p:txBody>
      </p:sp>
    </p:spTree>
    <p:extLst>
      <p:ext uri="{BB962C8B-B14F-4D97-AF65-F5344CB8AC3E}">
        <p14:creationId xmlns:p14="http://schemas.microsoft.com/office/powerpoint/2010/main" val="2952367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48" y="90153"/>
            <a:ext cx="11869198" cy="1600536"/>
          </a:xfrm>
        </p:spPr>
        <p:txBody>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sp>
        <p:nvSpPr>
          <p:cNvPr id="4" name="Content Placeholder 3"/>
          <p:cNvSpPr>
            <a:spLocks noGrp="1"/>
          </p:cNvSpPr>
          <p:nvPr>
            <p:ph sz="half" idx="2"/>
          </p:nvPr>
        </p:nvSpPr>
        <p:spPr>
          <a:xfrm>
            <a:off x="6172200" y="1825625"/>
            <a:ext cx="5869546" cy="4935784"/>
          </a:xfrm>
        </p:spPr>
        <p:txBody>
          <a:bodyPr>
            <a:normAutofit lnSpcReduction="10000"/>
          </a:bodyPr>
          <a:lstStyle/>
          <a:p>
            <a:pPr marL="0" indent="0">
              <a:buNone/>
            </a:pPr>
            <a:r>
              <a:rPr lang="en-US" b="1" dirty="0">
                <a:solidFill>
                  <a:srgbClr val="FF0000"/>
                </a:solidFill>
                <a:latin typeface="Arial Black" panose="020B0A04020102020204" pitchFamily="34" charset="0"/>
              </a:rPr>
              <a:t>8</a:t>
            </a:r>
            <a:r>
              <a:rPr lang="en-US" b="1" dirty="0" smtClean="0">
                <a:latin typeface="Arial Black" panose="020B0A04020102020204" pitchFamily="34" charset="0"/>
              </a:rPr>
              <a:t>- </a:t>
            </a:r>
            <a:r>
              <a:rPr lang="en-US" b="1" dirty="0" smtClean="0">
                <a:latin typeface="Arial Black" panose="020B0A04020102020204" pitchFamily="34" charset="0"/>
              </a:rPr>
              <a:t>LEARN TO ACT YOUR SERMON.</a:t>
            </a:r>
          </a:p>
          <a:p>
            <a:pPr marL="0" indent="0">
              <a:buNone/>
            </a:pPr>
            <a:r>
              <a:rPr lang="en-US" b="1" dirty="0">
                <a:solidFill>
                  <a:srgbClr val="FF0000"/>
                </a:solidFill>
                <a:latin typeface="Arial Black" panose="020B0A04020102020204" pitchFamily="34" charset="0"/>
              </a:rPr>
              <a:t>9</a:t>
            </a:r>
            <a:r>
              <a:rPr lang="en-US" b="1" dirty="0" smtClean="0">
                <a:solidFill>
                  <a:srgbClr val="00B050"/>
                </a:solidFill>
                <a:latin typeface="Arial Black" panose="020B0A04020102020204" pitchFamily="34" charset="0"/>
              </a:rPr>
              <a:t>- </a:t>
            </a:r>
            <a:r>
              <a:rPr lang="en-US" b="1" dirty="0" smtClean="0">
                <a:solidFill>
                  <a:srgbClr val="00B050"/>
                </a:solidFill>
                <a:latin typeface="Arial Black" panose="020B0A04020102020204" pitchFamily="34" charset="0"/>
              </a:rPr>
              <a:t>PRAY BEFORE YOU START PREACHING.</a:t>
            </a:r>
          </a:p>
          <a:p>
            <a:pPr marL="0" indent="0">
              <a:buNone/>
            </a:pPr>
            <a:r>
              <a:rPr lang="en-US" b="1" dirty="0" smtClean="0">
                <a:solidFill>
                  <a:srgbClr val="FF0000"/>
                </a:solidFill>
                <a:latin typeface="Arial Black" panose="020B0A04020102020204" pitchFamily="34" charset="0"/>
              </a:rPr>
              <a:t>10</a:t>
            </a:r>
            <a:r>
              <a:rPr lang="en-US" b="1" dirty="0" smtClean="0">
                <a:solidFill>
                  <a:srgbClr val="FFC000"/>
                </a:solidFill>
                <a:latin typeface="Arial Black" panose="020B0A04020102020204" pitchFamily="34" charset="0"/>
              </a:rPr>
              <a:t>- </a:t>
            </a:r>
            <a:r>
              <a:rPr lang="en-US" b="1" dirty="0" smtClean="0">
                <a:solidFill>
                  <a:srgbClr val="FFC000"/>
                </a:solidFill>
                <a:latin typeface="Arial Black" panose="020B0A04020102020204" pitchFamily="34" charset="0"/>
              </a:rPr>
              <a:t>WHEN YOU GIVE A BIBLE VERS INSPECT THAT PEOPLE ARE LOOKING TO FIND IT, GIVE THEM AT LESS 30 SECOND.</a:t>
            </a:r>
          </a:p>
          <a:p>
            <a:pPr marL="0" indent="0">
              <a:buNone/>
            </a:pPr>
            <a:r>
              <a:rPr lang="en-US" b="1" dirty="0" smtClean="0">
                <a:solidFill>
                  <a:srgbClr val="FF0000"/>
                </a:solidFill>
                <a:latin typeface="Arial Black" panose="020B0A04020102020204" pitchFamily="34" charset="0"/>
              </a:rPr>
              <a:t>11</a:t>
            </a:r>
            <a:r>
              <a:rPr lang="en-US" b="1" dirty="0" smtClean="0">
                <a:latin typeface="Arial Black" panose="020B0A04020102020204" pitchFamily="34" charset="0"/>
              </a:rPr>
              <a:t>- </a:t>
            </a:r>
            <a:r>
              <a:rPr lang="en-US" b="1" dirty="0" smtClean="0">
                <a:latin typeface="Arial Black" panose="020B0A04020102020204" pitchFamily="34" charset="0"/>
              </a:rPr>
              <a:t>DO NOT RUSH TO FINISH YOUR SERMON, LET THE HOLY SPIRIT LEAD YOU.</a:t>
            </a:r>
            <a:endParaRPr lang="en-US" b="1" dirty="0">
              <a:latin typeface="Arial Black" panose="020B0A04020102020204" pitchFamily="34" charset="0"/>
            </a:endParaRPr>
          </a:p>
        </p:txBody>
      </p:sp>
      <p:sp>
        <p:nvSpPr>
          <p:cNvPr id="3" name="Content Placeholder 2"/>
          <p:cNvSpPr>
            <a:spLocks noGrp="1"/>
          </p:cNvSpPr>
          <p:nvPr>
            <p:ph sz="half" idx="1"/>
          </p:nvPr>
        </p:nvSpPr>
        <p:spPr>
          <a:xfrm>
            <a:off x="172548" y="1825625"/>
            <a:ext cx="5847252" cy="4935784"/>
          </a:xfrm>
        </p:spPr>
        <p:txBody>
          <a:bodyPr>
            <a:normAutofit lnSpcReduction="10000"/>
          </a:bodyPr>
          <a:lstStyle/>
          <a:p>
            <a:pPr marL="0" indent="0">
              <a:buNone/>
            </a:pPr>
            <a:r>
              <a:rPr lang="en-US" sz="1800" dirty="0" smtClean="0">
                <a:solidFill>
                  <a:srgbClr val="FF0000"/>
                </a:solidFill>
                <a:latin typeface="Arial Black" panose="020B0A04020102020204" pitchFamily="34" charset="0"/>
              </a:rPr>
              <a:t>1</a:t>
            </a:r>
            <a:r>
              <a:rPr lang="en-US" sz="1800" dirty="0" smtClean="0">
                <a:latin typeface="Arial Black" panose="020B0A04020102020204" pitchFamily="34" charset="0"/>
              </a:rPr>
              <a:t>- EVERY TIME YOUR PREACH, ALWAYS MAKE AN APPEAL AT THE END OF YOUR SERMON.</a:t>
            </a:r>
          </a:p>
          <a:p>
            <a:pPr marL="0" indent="0">
              <a:buNone/>
            </a:pPr>
            <a:r>
              <a:rPr lang="en-US" sz="1800" dirty="0" smtClean="0">
                <a:solidFill>
                  <a:srgbClr val="00B050"/>
                </a:solidFill>
                <a:latin typeface="Arial Black" panose="020B0A04020102020204" pitchFamily="34" charset="0"/>
              </a:rPr>
              <a:t>2</a:t>
            </a:r>
            <a:r>
              <a:rPr lang="en-US" sz="1800" dirty="0" smtClean="0">
                <a:solidFill>
                  <a:srgbClr val="FF0000"/>
                </a:solidFill>
                <a:latin typeface="Arial Black" panose="020B0A04020102020204" pitchFamily="34" charset="0"/>
              </a:rPr>
              <a:t>- START PREPARING YOUR SERMON AT LESS ONE MONTH IN ADVANCE.</a:t>
            </a:r>
          </a:p>
          <a:p>
            <a:pPr marL="0" indent="0">
              <a:buNone/>
            </a:pPr>
            <a:r>
              <a:rPr lang="en-US" sz="1800" dirty="0" smtClean="0">
                <a:solidFill>
                  <a:srgbClr val="00B050"/>
                </a:solidFill>
                <a:latin typeface="Arial Black" panose="020B0A04020102020204" pitchFamily="34" charset="0"/>
              </a:rPr>
              <a:t>3</a:t>
            </a:r>
            <a:r>
              <a:rPr lang="en-US" sz="1800" dirty="0" smtClean="0">
                <a:latin typeface="Arial Black" panose="020B0A04020102020204" pitchFamily="34" charset="0"/>
              </a:rPr>
              <a:t>- WHEN PREPARING YOUR SERMON ALWAYS GIVE THE REFERENCE FOR YOUR QUOTES. </a:t>
            </a:r>
          </a:p>
          <a:p>
            <a:pPr marL="0" indent="0">
              <a:buNone/>
            </a:pPr>
            <a:r>
              <a:rPr lang="en-US" sz="1800" dirty="0" smtClean="0">
                <a:solidFill>
                  <a:srgbClr val="FF0000"/>
                </a:solidFill>
                <a:latin typeface="Arial Black" panose="020B0A04020102020204" pitchFamily="34" charset="0"/>
              </a:rPr>
              <a:t>4-</a:t>
            </a:r>
            <a:r>
              <a:rPr lang="en-US" sz="1800" dirty="0" smtClean="0">
                <a:solidFill>
                  <a:srgbClr val="00B050"/>
                </a:solidFill>
                <a:latin typeface="Arial Black" panose="020B0A04020102020204" pitchFamily="34" charset="0"/>
              </a:rPr>
              <a:t> STUDY YOUR SERMON WELL BEFORE YOU PRESENT IT.</a:t>
            </a:r>
          </a:p>
          <a:p>
            <a:pPr marL="0" indent="0">
              <a:buNone/>
            </a:pPr>
            <a:r>
              <a:rPr lang="en-US" sz="1800" dirty="0" smtClean="0">
                <a:solidFill>
                  <a:srgbClr val="FF0000"/>
                </a:solidFill>
                <a:latin typeface="Arial Black" panose="020B0A04020102020204" pitchFamily="34" charset="0"/>
              </a:rPr>
              <a:t>5</a:t>
            </a:r>
            <a:r>
              <a:rPr lang="en-US" sz="1800" dirty="0" smtClean="0">
                <a:latin typeface="Arial Black" panose="020B0A04020102020204" pitchFamily="34" charset="0"/>
              </a:rPr>
              <a:t>- IF YOU’RE LOOKING FOR A BIBLE VERS AND CAN’T FIND IT, ASK SOMEONE DON’T BE AFRAID.</a:t>
            </a:r>
          </a:p>
          <a:p>
            <a:pPr marL="0" indent="0">
              <a:buNone/>
            </a:pPr>
            <a:r>
              <a:rPr lang="en-US" sz="1800" dirty="0" smtClean="0">
                <a:solidFill>
                  <a:srgbClr val="FF0000"/>
                </a:solidFill>
                <a:latin typeface="Arial Black" panose="020B0A04020102020204" pitchFamily="34" charset="0"/>
              </a:rPr>
              <a:t>6-</a:t>
            </a:r>
            <a:r>
              <a:rPr lang="en-US" sz="1800" dirty="0" smtClean="0">
                <a:solidFill>
                  <a:srgbClr val="00B0F0"/>
                </a:solidFill>
                <a:latin typeface="Arial Black" panose="020B0A04020102020204" pitchFamily="34" charset="0"/>
              </a:rPr>
              <a:t> DONNOT SALE YOUR SERMON IDEA BEFORE YOU PREACH IT</a:t>
            </a:r>
            <a:r>
              <a:rPr lang="en-US" sz="1800" dirty="0" smtClean="0">
                <a:solidFill>
                  <a:srgbClr val="00B0F0"/>
                </a:solidFill>
                <a:latin typeface="Arial Black" panose="020B0A04020102020204" pitchFamily="34" charset="0"/>
              </a:rPr>
              <a:t>.</a:t>
            </a:r>
          </a:p>
          <a:p>
            <a:pPr marL="0" indent="0">
              <a:buNone/>
            </a:pPr>
            <a:r>
              <a:rPr lang="en-US" sz="1800" dirty="0" smtClean="0">
                <a:solidFill>
                  <a:srgbClr val="00B050"/>
                </a:solidFill>
                <a:latin typeface="Arial Black" panose="020B0A04020102020204" pitchFamily="34" charset="0"/>
              </a:rPr>
              <a:t>7</a:t>
            </a:r>
            <a:r>
              <a:rPr lang="en-US" sz="1800" dirty="0" smtClean="0">
                <a:solidFill>
                  <a:srgbClr val="FF0000"/>
                </a:solidFill>
                <a:latin typeface="Arial Black" panose="020B0A04020102020204" pitchFamily="34" charset="0"/>
              </a:rPr>
              <a:t>- ALWAYS WEAR A TIE AS A PREACHER AND ALWAYS WEAR A SUIT ON SABBATH</a:t>
            </a:r>
            <a:r>
              <a:rPr lang="en-US" sz="1800" dirty="0" smtClean="0">
                <a:solidFill>
                  <a:srgbClr val="00B0F0"/>
                </a:solidFill>
                <a:latin typeface="Arial Black" panose="020B0A04020102020204" pitchFamily="34" charset="0"/>
              </a:rPr>
              <a:t>.</a:t>
            </a:r>
            <a:endParaRPr lang="en-US" sz="1800" dirty="0" smtClean="0">
              <a:solidFill>
                <a:srgbClr val="00B0F0"/>
              </a:solidFill>
              <a:latin typeface="Arial Black" panose="020B0A04020102020204" pitchFamily="34" charset="0"/>
            </a:endParaRPr>
          </a:p>
          <a:p>
            <a:endParaRPr lang="en-US" dirty="0"/>
          </a:p>
        </p:txBody>
      </p:sp>
    </p:spTree>
    <p:extLst>
      <p:ext uri="{BB962C8B-B14F-4D97-AF65-F5344CB8AC3E}">
        <p14:creationId xmlns:p14="http://schemas.microsoft.com/office/powerpoint/2010/main" val="113319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48" y="90153"/>
            <a:ext cx="11869198" cy="1600536"/>
          </a:xfrm>
        </p:spPr>
        <p:txBody>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419348335"/>
              </p:ext>
            </p:extLst>
          </p:nvPr>
        </p:nvGraphicFramePr>
        <p:xfrm>
          <a:off x="172548" y="1690689"/>
          <a:ext cx="5834130" cy="5070720"/>
        </p:xfrm>
        <a:graphic>
          <a:graphicData uri="http://schemas.openxmlformats.org/drawingml/2006/table">
            <a:tbl>
              <a:tblPr/>
              <a:tblGrid>
                <a:gridCol w="408999"/>
                <a:gridCol w="5425131"/>
              </a:tblGrid>
              <a:tr h="5070720">
                <a:tc>
                  <a:txBody>
                    <a:bodyPr/>
                    <a:lstStyle/>
                    <a:p>
                      <a:pPr fontAlgn="t"/>
                      <a:endParaRPr lang="en-US" dirty="0">
                        <a:effectLst/>
                        <a:latin typeface="PT Sans"/>
                      </a:endParaRPr>
                    </a:p>
                  </a:txBody>
                  <a:tcPr marR="19050" anchor="ctr">
                    <a:lnL>
                      <a:noFill/>
                    </a:lnL>
                    <a:lnR>
                      <a:noFill/>
                    </a:lnR>
                    <a:lnT>
                      <a:noFill/>
                    </a:lnT>
                    <a:lnB>
                      <a:noFill/>
                    </a:lnB>
                    <a:solidFill>
                      <a:srgbClr val="F5F5F5"/>
                    </a:solidFill>
                  </a:tcPr>
                </a:tc>
                <a:tc>
                  <a:txBody>
                    <a:bodyPr/>
                    <a:lstStyle/>
                    <a:p>
                      <a:pPr algn="ctr"/>
                      <a:r>
                        <a:rPr lang="en-US" b="1" dirty="0">
                          <a:solidFill>
                            <a:srgbClr val="002060"/>
                          </a:solidFill>
                          <a:effectLst/>
                          <a:latin typeface="Arial Black" panose="020B0A04020102020204" pitchFamily="34" charset="0"/>
                        </a:rPr>
                        <a:t>“</a:t>
                      </a:r>
                      <a:r>
                        <a:rPr lang="en-US" b="1" u="none" strike="noStrike" dirty="0">
                          <a:solidFill>
                            <a:srgbClr val="002060"/>
                          </a:solidFill>
                          <a:effectLst/>
                          <a:latin typeface="Arial Black" panose="020B0A04020102020204" pitchFamily="34" charset="0"/>
                          <a:hlinkClick r:id="rId2"/>
                        </a:rPr>
                        <a:t>It is said that great leaders are born, not made. The saying is true to this degree, that no man can persuade people to do what he wants them to do, unless he genuinely likes people, and believes that what he wants them to do is to their own </a:t>
                      </a:r>
                      <a:r>
                        <a:rPr lang="en-US" b="0" u="none" strike="noStrike" dirty="0">
                          <a:solidFill>
                            <a:srgbClr val="181818"/>
                          </a:solidFill>
                          <a:effectLst/>
                          <a:latin typeface="PT Sans"/>
                          <a:hlinkClick r:id="rId2"/>
                        </a:rPr>
                        <a:t>advantage.</a:t>
                      </a:r>
                      <a:r>
                        <a:rPr lang="en-US" dirty="0">
                          <a:effectLst/>
                          <a:latin typeface="Cantora One"/>
                        </a:rPr>
                        <a:t>”</a:t>
                      </a:r>
                      <a:br>
                        <a:rPr lang="en-US" dirty="0">
                          <a:effectLst/>
                          <a:latin typeface="Cantora One"/>
                        </a:rPr>
                      </a:br>
                      <a:r>
                        <a:rPr lang="en-US" dirty="0">
                          <a:effectLst/>
                          <a:latin typeface="Cantora One"/>
                        </a:rPr>
                        <a:t>―</a:t>
                      </a:r>
                      <a:r>
                        <a:rPr lang="en-US" b="1" u="none" strike="noStrike" dirty="0">
                          <a:solidFill>
                            <a:srgbClr val="E86565"/>
                          </a:solidFill>
                          <a:effectLst/>
                          <a:latin typeface="PT Sans"/>
                          <a:hlinkClick r:id="rId3"/>
                        </a:rPr>
                        <a:t>Bruce Fairchild Barton</a:t>
                      </a:r>
                      <a:endParaRPr lang="en-US" dirty="0">
                        <a:effectLst/>
                        <a:latin typeface="Cantora One"/>
                      </a:endParaRPr>
                    </a:p>
                  </a:txBody>
                  <a:tcPr anchor="ctr">
                    <a:lnL>
                      <a:noFill/>
                    </a:lnL>
                    <a:lnR>
                      <a:noFill/>
                    </a:lnR>
                    <a:lnT>
                      <a:noFill/>
                    </a:lnT>
                    <a:lnB>
                      <a:noFill/>
                    </a:lnB>
                    <a:solidFill>
                      <a:srgbClr val="F5F5F5"/>
                    </a:solidFill>
                  </a:tcPr>
                </a:tc>
              </a:tr>
            </a:tbl>
          </a:graphicData>
        </a:graphic>
      </p:graphicFrame>
      <p:sp>
        <p:nvSpPr>
          <p:cNvPr id="4" name="Content Placeholder 3"/>
          <p:cNvSpPr>
            <a:spLocks noGrp="1"/>
          </p:cNvSpPr>
          <p:nvPr>
            <p:ph sz="half" idx="2"/>
          </p:nvPr>
        </p:nvSpPr>
        <p:spPr>
          <a:xfrm>
            <a:off x="6172200" y="1825625"/>
            <a:ext cx="5869546" cy="4935784"/>
          </a:xfrm>
        </p:spPr>
        <p:txBody>
          <a:bodyPr/>
          <a:lstStyle/>
          <a:p>
            <a:r>
              <a:rPr lang="en-US" dirty="0"/>
              <a:t>I agree that you cannot make someone into something God has not called him to be. Absolutely! But it is worth noting too that no one is "born" a preacher in the sense of having it as a natural ability like an </a:t>
            </a:r>
            <a:r>
              <a:rPr lang="en-US" dirty="0" smtClean="0"/>
              <a:t>aptitude </a:t>
            </a:r>
            <a:r>
              <a:rPr lang="en-US" dirty="0"/>
              <a:t>for art or music. God </a:t>
            </a:r>
            <a:r>
              <a:rPr lang="en-US" dirty="0" smtClean="0"/>
              <a:t>choose </a:t>
            </a:r>
            <a:r>
              <a:rPr lang="en-US" dirty="0"/>
              <a:t>men for the ministry sometimes from birth (like Jeremiah?) and in some cases the equipping and gifting comes long after </a:t>
            </a:r>
            <a:r>
              <a:rPr lang="en-US" dirty="0" smtClean="0"/>
              <a:t>birth by practicing.</a:t>
            </a:r>
            <a:endParaRPr lang="en-US" dirty="0"/>
          </a:p>
        </p:txBody>
      </p:sp>
      <p:pic>
        <p:nvPicPr>
          <p:cNvPr id="1025" name="Picture 1" descr="Bruce Fairchild Bar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196" y="5147659"/>
            <a:ext cx="1425967" cy="1383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76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48" y="90153"/>
            <a:ext cx="11869198" cy="1600536"/>
          </a:xfrm>
        </p:spPr>
        <p:txBody>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sp>
        <p:nvSpPr>
          <p:cNvPr id="4" name="Content Placeholder 3"/>
          <p:cNvSpPr>
            <a:spLocks noGrp="1"/>
          </p:cNvSpPr>
          <p:nvPr>
            <p:ph sz="half" idx="2"/>
          </p:nvPr>
        </p:nvSpPr>
        <p:spPr>
          <a:xfrm>
            <a:off x="6172200" y="1825625"/>
            <a:ext cx="6019800" cy="4935784"/>
          </a:xfrm>
        </p:spPr>
        <p:txBody>
          <a:bodyPr>
            <a:normAutofit lnSpcReduction="10000"/>
          </a:bodyPr>
          <a:lstStyle/>
          <a:p>
            <a:r>
              <a:rPr lang="en-US" b="1" dirty="0" smtClean="0">
                <a:solidFill>
                  <a:srgbClr val="00B050"/>
                </a:solidFill>
                <a:latin typeface="Arial Black" panose="020B0A04020102020204" pitchFamily="34" charset="0"/>
              </a:rPr>
              <a:t>JEREMIAH</a:t>
            </a:r>
          </a:p>
          <a:p>
            <a:r>
              <a:rPr lang="en-US" sz="1800" b="1" dirty="0">
                <a:solidFill>
                  <a:srgbClr val="0070C0"/>
                </a:solidFill>
                <a:latin typeface="Arial Black" panose="020B0A04020102020204" pitchFamily="34" charset="0"/>
              </a:rPr>
              <a:t>Jeremiah </a:t>
            </a:r>
            <a:r>
              <a:rPr lang="en-US" sz="1800" b="1" dirty="0" smtClean="0">
                <a:solidFill>
                  <a:srgbClr val="0070C0"/>
                </a:solidFill>
                <a:latin typeface="Arial Black" panose="020B0A04020102020204" pitchFamily="34" charset="0"/>
              </a:rPr>
              <a:t>1:4-8 </a:t>
            </a:r>
            <a:r>
              <a:rPr lang="en-US" sz="1800" b="1" dirty="0">
                <a:solidFill>
                  <a:srgbClr val="0070C0"/>
                </a:solidFill>
                <a:latin typeface="Arial Black" panose="020B0A04020102020204" pitchFamily="34" charset="0"/>
              </a:rPr>
              <a:t>(NIV)</a:t>
            </a:r>
          </a:p>
          <a:p>
            <a:r>
              <a:rPr lang="en-US" sz="1800" b="1" dirty="0">
                <a:latin typeface="Arial Black" panose="020B0A04020102020204" pitchFamily="34" charset="0"/>
              </a:rPr>
              <a:t>The Call of Jeremiah</a:t>
            </a:r>
          </a:p>
          <a:p>
            <a:r>
              <a:rPr lang="en-US" sz="1800" b="1" baseline="30000" dirty="0">
                <a:latin typeface="Arial Black" panose="020B0A04020102020204" pitchFamily="34" charset="0"/>
              </a:rPr>
              <a:t>4 </a:t>
            </a:r>
            <a:r>
              <a:rPr lang="en-US" sz="1800" b="1" dirty="0">
                <a:latin typeface="Arial Black" panose="020B0A04020102020204" pitchFamily="34" charset="0"/>
              </a:rPr>
              <a:t>The word of the </a:t>
            </a:r>
            <a:r>
              <a:rPr lang="en-US" sz="1800" b="1" cap="small" dirty="0">
                <a:latin typeface="Arial Black" panose="020B0A04020102020204" pitchFamily="34" charset="0"/>
              </a:rPr>
              <a:t>Lord</a:t>
            </a:r>
            <a:r>
              <a:rPr lang="en-US" sz="1800" b="1" dirty="0">
                <a:latin typeface="Arial Black" panose="020B0A04020102020204" pitchFamily="34" charset="0"/>
              </a:rPr>
              <a:t> came to me, saying,</a:t>
            </a:r>
          </a:p>
          <a:p>
            <a:r>
              <a:rPr lang="en-US" sz="1800" b="1" baseline="30000" dirty="0">
                <a:latin typeface="Arial Black" panose="020B0A04020102020204" pitchFamily="34" charset="0"/>
              </a:rPr>
              <a:t>5 </a:t>
            </a:r>
            <a:r>
              <a:rPr lang="en-US" sz="1800" b="1" dirty="0">
                <a:latin typeface="Arial Black" panose="020B0A04020102020204" pitchFamily="34" charset="0"/>
              </a:rPr>
              <a:t>“Before I formed you in the </a:t>
            </a:r>
            <a:r>
              <a:rPr lang="en-US" sz="1800" b="1" dirty="0" smtClean="0">
                <a:latin typeface="Arial Black" panose="020B0A04020102020204" pitchFamily="34" charset="0"/>
              </a:rPr>
              <a:t>womb I </a:t>
            </a:r>
            <a:r>
              <a:rPr lang="en-US" sz="1800" b="1" dirty="0">
                <a:latin typeface="Arial Black" panose="020B0A04020102020204" pitchFamily="34" charset="0"/>
              </a:rPr>
              <a:t>knew you,</a:t>
            </a:r>
            <a:br>
              <a:rPr lang="en-US" sz="1800" b="1" dirty="0">
                <a:latin typeface="Arial Black" panose="020B0A04020102020204" pitchFamily="34" charset="0"/>
              </a:rPr>
            </a:br>
            <a:r>
              <a:rPr lang="en-US" sz="1800" b="1" dirty="0">
                <a:latin typeface="Arial Black" panose="020B0A04020102020204" pitchFamily="34" charset="0"/>
              </a:rPr>
              <a:t>    before you were born I set you apart;</a:t>
            </a:r>
            <a:br>
              <a:rPr lang="en-US" sz="1800" b="1" dirty="0">
                <a:latin typeface="Arial Black" panose="020B0A04020102020204" pitchFamily="34" charset="0"/>
              </a:rPr>
            </a:br>
            <a:r>
              <a:rPr lang="en-US" sz="1800" b="1" dirty="0">
                <a:latin typeface="Arial Black" panose="020B0A04020102020204" pitchFamily="34" charset="0"/>
              </a:rPr>
              <a:t>    I appointed you as a prophet to the nations.”</a:t>
            </a:r>
          </a:p>
          <a:p>
            <a:r>
              <a:rPr lang="en-US" sz="1800" b="1" baseline="30000" dirty="0">
                <a:latin typeface="Arial Black" panose="020B0A04020102020204" pitchFamily="34" charset="0"/>
              </a:rPr>
              <a:t>6 </a:t>
            </a:r>
            <a:r>
              <a:rPr lang="en-US" sz="1800" b="1" dirty="0">
                <a:latin typeface="Arial Black" panose="020B0A04020102020204" pitchFamily="34" charset="0"/>
              </a:rPr>
              <a:t>“Alas, Sovereign </a:t>
            </a:r>
            <a:r>
              <a:rPr lang="en-US" sz="1800" b="1" cap="small" dirty="0">
                <a:latin typeface="Arial Black" panose="020B0A04020102020204" pitchFamily="34" charset="0"/>
              </a:rPr>
              <a:t>Lord</a:t>
            </a:r>
            <a:r>
              <a:rPr lang="en-US" sz="1800" b="1" dirty="0">
                <a:latin typeface="Arial Black" panose="020B0A04020102020204" pitchFamily="34" charset="0"/>
              </a:rPr>
              <a:t>,” I said, “I do not know how to speak; I am too young.”</a:t>
            </a:r>
          </a:p>
          <a:p>
            <a:r>
              <a:rPr lang="en-US" sz="1800" b="1" baseline="30000" dirty="0">
                <a:latin typeface="Arial Black" panose="020B0A04020102020204" pitchFamily="34" charset="0"/>
              </a:rPr>
              <a:t>7 </a:t>
            </a:r>
            <a:r>
              <a:rPr lang="en-US" sz="1800" b="1" dirty="0">
                <a:latin typeface="Arial Black" panose="020B0A04020102020204" pitchFamily="34" charset="0"/>
              </a:rPr>
              <a:t>But the </a:t>
            </a:r>
            <a:r>
              <a:rPr lang="en-US" sz="1800" b="1" cap="small" dirty="0">
                <a:latin typeface="Arial Black" panose="020B0A04020102020204" pitchFamily="34" charset="0"/>
              </a:rPr>
              <a:t>Lord</a:t>
            </a:r>
            <a:r>
              <a:rPr lang="en-US" sz="1800" b="1" dirty="0">
                <a:latin typeface="Arial Black" panose="020B0A04020102020204" pitchFamily="34" charset="0"/>
              </a:rPr>
              <a:t> said to me, “Do not say, ‘I am too young.’ You must go to everyone I send you to and say whatever I command you</a:t>
            </a:r>
            <a:r>
              <a:rPr lang="en-US" sz="1800" b="1" dirty="0" smtClean="0">
                <a:latin typeface="Arial Black" panose="020B0A04020102020204" pitchFamily="34" charset="0"/>
              </a:rPr>
              <a:t>.</a:t>
            </a:r>
          </a:p>
          <a:p>
            <a:r>
              <a:rPr lang="en-US" sz="1800" b="1" baseline="30000" dirty="0" smtClean="0">
                <a:latin typeface="Arial Black" panose="020B0A04020102020204" pitchFamily="34" charset="0"/>
              </a:rPr>
              <a:t>8</a:t>
            </a:r>
            <a:r>
              <a:rPr lang="en-US" sz="1800" b="1" baseline="30000" dirty="0">
                <a:latin typeface="Arial Black" panose="020B0A04020102020204" pitchFamily="34" charset="0"/>
              </a:rPr>
              <a:t> </a:t>
            </a:r>
            <a:r>
              <a:rPr lang="en-US" sz="1800" b="1" dirty="0">
                <a:latin typeface="Arial Black" panose="020B0A04020102020204" pitchFamily="34" charset="0"/>
              </a:rPr>
              <a:t>Do not be </a:t>
            </a:r>
            <a:r>
              <a:rPr lang="en-US" sz="1800" b="1" dirty="0" smtClean="0">
                <a:latin typeface="Arial Black" panose="020B0A04020102020204" pitchFamily="34" charset="0"/>
              </a:rPr>
              <a:t>afraid of </a:t>
            </a:r>
            <a:r>
              <a:rPr lang="en-US" sz="1800" b="1" dirty="0">
                <a:latin typeface="Arial Black" panose="020B0A04020102020204" pitchFamily="34" charset="0"/>
              </a:rPr>
              <a:t>them, for I am with you and will rescue you,” declares the </a:t>
            </a:r>
            <a:r>
              <a:rPr lang="en-US" sz="1800" b="1" cap="small" dirty="0">
                <a:latin typeface="Arial Black" panose="020B0A04020102020204" pitchFamily="34" charset="0"/>
              </a:rPr>
              <a:t>Lord</a:t>
            </a:r>
            <a:r>
              <a:rPr lang="en-US" sz="1800" b="1" dirty="0">
                <a:latin typeface="Arial Black" panose="020B0A04020102020204" pitchFamily="34" charset="0"/>
              </a:rPr>
              <a:t>.</a:t>
            </a:r>
          </a:p>
          <a:p>
            <a:endParaRPr lang="en-US" sz="1600" b="1" dirty="0">
              <a:solidFill>
                <a:srgbClr val="00B050"/>
              </a:solidFill>
              <a:latin typeface="Arial Black" panose="020B0A04020102020204" pitchFamily="34" charset="0"/>
            </a:endParaRPr>
          </a:p>
        </p:txBody>
      </p:sp>
      <p:sp>
        <p:nvSpPr>
          <p:cNvPr id="3" name="Content Placeholder 2"/>
          <p:cNvSpPr>
            <a:spLocks noGrp="1"/>
          </p:cNvSpPr>
          <p:nvPr>
            <p:ph sz="half" idx="1"/>
          </p:nvPr>
        </p:nvSpPr>
        <p:spPr>
          <a:xfrm>
            <a:off x="172548" y="1690689"/>
            <a:ext cx="5847252" cy="5070720"/>
          </a:xfrm>
        </p:spPr>
        <p:txBody>
          <a:bodyPr>
            <a:normAutofit lnSpcReduction="10000"/>
          </a:bodyPr>
          <a:lstStyle/>
          <a:p>
            <a:r>
              <a:rPr lang="en-US" b="1" dirty="0" smtClean="0">
                <a:solidFill>
                  <a:srgbClr val="FF0000"/>
                </a:solidFill>
                <a:latin typeface="Arial Black" panose="020B0A04020102020204" pitchFamily="34" charset="0"/>
              </a:rPr>
              <a:t>MOSES</a:t>
            </a:r>
          </a:p>
          <a:p>
            <a:r>
              <a:rPr lang="en-US" sz="1600" b="1" dirty="0">
                <a:latin typeface="Arial Black" panose="020B0A04020102020204" pitchFamily="34" charset="0"/>
              </a:rPr>
              <a:t>Exodus </a:t>
            </a:r>
            <a:r>
              <a:rPr lang="en-US" sz="1600" b="1" dirty="0" smtClean="0">
                <a:latin typeface="Arial Black" panose="020B0A04020102020204" pitchFamily="34" charset="0"/>
              </a:rPr>
              <a:t>3:10-14 </a:t>
            </a:r>
            <a:r>
              <a:rPr lang="en-US" sz="1600" b="1" dirty="0">
                <a:latin typeface="Arial Black" panose="020B0A04020102020204" pitchFamily="34" charset="0"/>
              </a:rPr>
              <a:t>(NIV)</a:t>
            </a:r>
          </a:p>
          <a:p>
            <a:r>
              <a:rPr lang="en-US" sz="1600" b="1" baseline="30000" dirty="0">
                <a:latin typeface="Arial Black" panose="020B0A04020102020204" pitchFamily="34" charset="0"/>
              </a:rPr>
              <a:t>10 </a:t>
            </a:r>
            <a:r>
              <a:rPr lang="en-US" sz="1600" b="1" dirty="0">
                <a:latin typeface="Arial Black" panose="020B0A04020102020204" pitchFamily="34" charset="0"/>
              </a:rPr>
              <a:t>So now, go. I am sending you to Pharaoh to bring my people the Israelites out of Egypt.”</a:t>
            </a:r>
          </a:p>
          <a:p>
            <a:r>
              <a:rPr lang="en-US" sz="1600" b="1" baseline="30000" dirty="0">
                <a:latin typeface="Arial Black" panose="020B0A04020102020204" pitchFamily="34" charset="0"/>
              </a:rPr>
              <a:t>11 </a:t>
            </a:r>
            <a:r>
              <a:rPr lang="en-US" sz="1600" b="1" dirty="0">
                <a:latin typeface="Arial Black" panose="020B0A04020102020204" pitchFamily="34" charset="0"/>
              </a:rPr>
              <a:t>But Moses said to God, “Who am </a:t>
            </a:r>
            <a:r>
              <a:rPr lang="en-US" sz="1600" b="1" dirty="0" smtClean="0">
                <a:latin typeface="Arial Black" panose="020B0A04020102020204" pitchFamily="34" charset="0"/>
              </a:rPr>
              <a:t>I that </a:t>
            </a:r>
            <a:r>
              <a:rPr lang="en-US" sz="1600" b="1" dirty="0">
                <a:latin typeface="Arial Black" panose="020B0A04020102020204" pitchFamily="34" charset="0"/>
              </a:rPr>
              <a:t>I should go to Pharaoh and bring the Israelites out of Egypt?”</a:t>
            </a:r>
          </a:p>
          <a:p>
            <a:r>
              <a:rPr lang="en-US" sz="1600" b="1" baseline="30000" dirty="0">
                <a:latin typeface="Arial Black" panose="020B0A04020102020204" pitchFamily="34" charset="0"/>
              </a:rPr>
              <a:t>12 </a:t>
            </a:r>
            <a:r>
              <a:rPr lang="en-US" sz="1600" b="1" dirty="0">
                <a:latin typeface="Arial Black" panose="020B0A04020102020204" pitchFamily="34" charset="0"/>
              </a:rPr>
              <a:t>And God said, “I will be with you</a:t>
            </a:r>
            <a:r>
              <a:rPr lang="en-US" sz="1600" b="1" dirty="0" smtClean="0">
                <a:latin typeface="Arial Black" panose="020B0A04020102020204" pitchFamily="34" charset="0"/>
              </a:rPr>
              <a:t>. And </a:t>
            </a:r>
            <a:r>
              <a:rPr lang="en-US" sz="1600" b="1" dirty="0">
                <a:latin typeface="Arial Black" panose="020B0A04020102020204" pitchFamily="34" charset="0"/>
              </a:rPr>
              <a:t>this will be the sign to you that it is I who have sent you: When you have brought the people out of Egypt, you will worship God on this mountain.”</a:t>
            </a:r>
          </a:p>
          <a:p>
            <a:r>
              <a:rPr lang="en-US" sz="1600" b="1" baseline="30000" dirty="0">
                <a:latin typeface="Arial Black" panose="020B0A04020102020204" pitchFamily="34" charset="0"/>
              </a:rPr>
              <a:t>13 </a:t>
            </a:r>
            <a:r>
              <a:rPr lang="en-US" sz="1600" b="1" dirty="0">
                <a:latin typeface="Arial Black" panose="020B0A04020102020204" pitchFamily="34" charset="0"/>
              </a:rPr>
              <a:t>Moses said to God, “Suppose I go to the Israelites and say to them, ‘The God of your fathers has sent me to you,’ and they ask me, ‘What is his name?’ Then what shall I tell them?”</a:t>
            </a:r>
          </a:p>
          <a:p>
            <a:r>
              <a:rPr lang="en-US" sz="1600" b="1" baseline="30000" dirty="0">
                <a:latin typeface="Arial Black" panose="020B0A04020102020204" pitchFamily="34" charset="0"/>
              </a:rPr>
              <a:t>14 </a:t>
            </a:r>
            <a:r>
              <a:rPr lang="en-US" sz="1600" b="1" dirty="0">
                <a:latin typeface="Arial Black" panose="020B0A04020102020204" pitchFamily="34" charset="0"/>
              </a:rPr>
              <a:t>God said to Moses, “</a:t>
            </a:r>
            <a:r>
              <a:rPr lang="en-US" sz="1600" b="1" cap="small" dirty="0">
                <a:latin typeface="Arial Black" panose="020B0A04020102020204" pitchFamily="34" charset="0"/>
              </a:rPr>
              <a:t>I am who I am</a:t>
            </a:r>
            <a:r>
              <a:rPr lang="en-US" sz="1600" b="1" dirty="0">
                <a:latin typeface="Arial Black" panose="020B0A04020102020204" pitchFamily="34" charset="0"/>
              </a:rPr>
              <a:t>. This is what you are to say to the Israelites: ‘</a:t>
            </a:r>
            <a:r>
              <a:rPr lang="en-US" sz="1600" b="1" cap="small" dirty="0">
                <a:latin typeface="Arial Black" panose="020B0A04020102020204" pitchFamily="34" charset="0"/>
              </a:rPr>
              <a:t>I </a:t>
            </a:r>
            <a:r>
              <a:rPr lang="en-US" sz="1600" b="1" cap="small" dirty="0" smtClean="0">
                <a:latin typeface="Arial Black" panose="020B0A04020102020204" pitchFamily="34" charset="0"/>
              </a:rPr>
              <a:t>am </a:t>
            </a:r>
            <a:r>
              <a:rPr lang="en-US" sz="1600" b="1" dirty="0" smtClean="0">
                <a:latin typeface="Arial Black" panose="020B0A04020102020204" pitchFamily="34" charset="0"/>
              </a:rPr>
              <a:t>has </a:t>
            </a:r>
            <a:r>
              <a:rPr lang="en-US" sz="1600" b="1" dirty="0">
                <a:latin typeface="Arial Black" panose="020B0A04020102020204" pitchFamily="34" charset="0"/>
              </a:rPr>
              <a:t>sent me to you.’”</a:t>
            </a:r>
          </a:p>
          <a:p>
            <a:endParaRPr lang="en-US" sz="14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63240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48" y="90153"/>
            <a:ext cx="11869198" cy="1600536"/>
          </a:xfrm>
        </p:spPr>
        <p:txBody>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sp>
        <p:nvSpPr>
          <p:cNvPr id="4" name="Content Placeholder 3"/>
          <p:cNvSpPr>
            <a:spLocks noGrp="1"/>
          </p:cNvSpPr>
          <p:nvPr>
            <p:ph sz="half" idx="2"/>
          </p:nvPr>
        </p:nvSpPr>
        <p:spPr>
          <a:xfrm>
            <a:off x="6172200" y="1825625"/>
            <a:ext cx="5869546" cy="4935784"/>
          </a:xfrm>
        </p:spPr>
        <p:txBody>
          <a:bodyPr>
            <a:normAutofit lnSpcReduction="10000"/>
          </a:bodyPr>
          <a:lstStyle/>
          <a:p>
            <a:r>
              <a:rPr lang="en-US" b="1" dirty="0" smtClean="0">
                <a:solidFill>
                  <a:srgbClr val="00B050"/>
                </a:solidFill>
                <a:latin typeface="Arial Black" panose="020B0A04020102020204" pitchFamily="34" charset="0"/>
              </a:rPr>
              <a:t>JESUS</a:t>
            </a:r>
          </a:p>
          <a:p>
            <a:r>
              <a:rPr lang="en-US" dirty="0" smtClean="0">
                <a:solidFill>
                  <a:srgbClr val="FFC000"/>
                </a:solidFill>
                <a:latin typeface="Arial Black" panose="020B0A04020102020204" pitchFamily="34" charset="0"/>
              </a:rPr>
              <a:t>MAT 1:21 (NIV</a:t>
            </a:r>
            <a:r>
              <a:rPr lang="en-US" dirty="0">
                <a:solidFill>
                  <a:srgbClr val="FFC000"/>
                </a:solidFill>
                <a:latin typeface="Arial Black" panose="020B0A04020102020204" pitchFamily="34" charset="0"/>
              </a:rPr>
              <a:t>)</a:t>
            </a:r>
          </a:p>
          <a:p>
            <a:r>
              <a:rPr lang="en-US" baseline="30000" dirty="0">
                <a:latin typeface="Arial Black" panose="020B0A04020102020204" pitchFamily="34" charset="0"/>
              </a:rPr>
              <a:t>21 </a:t>
            </a:r>
            <a:r>
              <a:rPr lang="en-US" dirty="0">
                <a:latin typeface="Arial Black" panose="020B0A04020102020204" pitchFamily="34" charset="0"/>
              </a:rPr>
              <a:t>She will give birth to a son, and you are to give him the name Jesus, because he will save </a:t>
            </a:r>
            <a:r>
              <a:rPr lang="en-US" dirty="0" smtClean="0">
                <a:latin typeface="Arial Black" panose="020B0A04020102020204" pitchFamily="34" charset="0"/>
              </a:rPr>
              <a:t>his </a:t>
            </a:r>
            <a:r>
              <a:rPr lang="en-US" dirty="0">
                <a:latin typeface="Arial Black" panose="020B0A04020102020204" pitchFamily="34" charset="0"/>
              </a:rPr>
              <a:t>people from their sins</a:t>
            </a:r>
            <a:r>
              <a:rPr lang="en-US" dirty="0" smtClean="0">
                <a:latin typeface="Arial Black" panose="020B0A04020102020204" pitchFamily="34" charset="0"/>
              </a:rPr>
              <a:t>.”</a:t>
            </a:r>
          </a:p>
          <a:p>
            <a:endParaRPr lang="en-US" dirty="0">
              <a:latin typeface="Arial Black" panose="020B0A04020102020204" pitchFamily="34" charset="0"/>
            </a:endParaRPr>
          </a:p>
        </p:txBody>
      </p:sp>
      <p:sp>
        <p:nvSpPr>
          <p:cNvPr id="3" name="Content Placeholder 2"/>
          <p:cNvSpPr>
            <a:spLocks noGrp="1"/>
          </p:cNvSpPr>
          <p:nvPr>
            <p:ph sz="half" idx="1"/>
          </p:nvPr>
        </p:nvSpPr>
        <p:spPr>
          <a:xfrm>
            <a:off x="172548" y="1825625"/>
            <a:ext cx="5847252" cy="4935784"/>
          </a:xfrm>
        </p:spPr>
        <p:txBody>
          <a:bodyPr>
            <a:normAutofit lnSpcReduction="10000"/>
          </a:bodyPr>
          <a:lstStyle/>
          <a:p>
            <a:r>
              <a:rPr lang="en-US" b="1" dirty="0" smtClean="0">
                <a:solidFill>
                  <a:srgbClr val="FF0000"/>
                </a:solidFill>
                <a:latin typeface="Arial Black" panose="020B0A04020102020204" pitchFamily="34" charset="0"/>
              </a:rPr>
              <a:t>JOHN THE BAPTIST.</a:t>
            </a:r>
          </a:p>
          <a:p>
            <a:r>
              <a:rPr lang="en-US" sz="2000" b="1" dirty="0">
                <a:solidFill>
                  <a:srgbClr val="00B0F0"/>
                </a:solidFill>
                <a:latin typeface="Arial Black" panose="020B0A04020102020204" pitchFamily="34" charset="0"/>
              </a:rPr>
              <a:t>Luke </a:t>
            </a:r>
            <a:r>
              <a:rPr lang="en-US" sz="2000" b="1" dirty="0" smtClean="0">
                <a:solidFill>
                  <a:srgbClr val="00B0F0"/>
                </a:solidFill>
                <a:latin typeface="Arial Black" panose="020B0A04020102020204" pitchFamily="34" charset="0"/>
              </a:rPr>
              <a:t>1:11-14  </a:t>
            </a:r>
            <a:r>
              <a:rPr lang="en-US" sz="2000" b="1" dirty="0">
                <a:solidFill>
                  <a:srgbClr val="00B0F0"/>
                </a:solidFill>
                <a:latin typeface="Arial Black" panose="020B0A04020102020204" pitchFamily="34" charset="0"/>
              </a:rPr>
              <a:t>(KJV)</a:t>
            </a:r>
          </a:p>
          <a:p>
            <a:r>
              <a:rPr lang="en-US" sz="2000" b="1" baseline="30000" dirty="0">
                <a:latin typeface="Arial Black" panose="020B0A04020102020204" pitchFamily="34" charset="0"/>
              </a:rPr>
              <a:t>11 </a:t>
            </a:r>
            <a:r>
              <a:rPr lang="en-US" sz="2000" b="1" dirty="0">
                <a:latin typeface="Arial Black" panose="020B0A04020102020204" pitchFamily="34" charset="0"/>
              </a:rPr>
              <a:t>And there appeared unto him an angel of the Lord standing on the right side of the altar of incense.</a:t>
            </a:r>
          </a:p>
          <a:p>
            <a:r>
              <a:rPr lang="en-US" sz="2000" b="1" baseline="30000" dirty="0">
                <a:latin typeface="Arial Black" panose="020B0A04020102020204" pitchFamily="34" charset="0"/>
              </a:rPr>
              <a:t>12 </a:t>
            </a:r>
            <a:r>
              <a:rPr lang="en-US" sz="2000" b="1" dirty="0">
                <a:latin typeface="Arial Black" panose="020B0A04020102020204" pitchFamily="34" charset="0"/>
              </a:rPr>
              <a:t>And when Zacharias saw him, he was troubled, and fear fell upon him.</a:t>
            </a:r>
          </a:p>
          <a:p>
            <a:r>
              <a:rPr lang="en-US" sz="2000" b="1" baseline="30000" dirty="0">
                <a:latin typeface="Arial Black" panose="020B0A04020102020204" pitchFamily="34" charset="0"/>
              </a:rPr>
              <a:t>13 </a:t>
            </a:r>
            <a:r>
              <a:rPr lang="en-US" sz="2000" b="1" dirty="0">
                <a:latin typeface="Arial Black" panose="020B0A04020102020204" pitchFamily="34" charset="0"/>
              </a:rPr>
              <a:t>But the angel said unto him, Fear not, Zacharias: for thy prayer is heard; and thy wife Elisabeth shall bear thee a son, and thou shalt call his name John.</a:t>
            </a:r>
          </a:p>
          <a:p>
            <a:r>
              <a:rPr lang="en-US" sz="2000" b="1" baseline="30000" dirty="0">
                <a:latin typeface="Arial Black" panose="020B0A04020102020204" pitchFamily="34" charset="0"/>
              </a:rPr>
              <a:t>14 </a:t>
            </a:r>
            <a:r>
              <a:rPr lang="en-US" sz="2000" b="1" dirty="0">
                <a:latin typeface="Arial Black" panose="020B0A04020102020204" pitchFamily="34" charset="0"/>
              </a:rPr>
              <a:t>And thou shalt have joy and gladness; and many shall rejoice at his birth</a:t>
            </a:r>
            <a:r>
              <a:rPr lang="en-US" sz="1400" dirty="0"/>
              <a:t>.</a:t>
            </a:r>
          </a:p>
          <a:p>
            <a:pPr marL="0" indent="0">
              <a:buNone/>
            </a:pPr>
            <a:endParaRPr lang="en-US" sz="14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13478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48" y="90153"/>
            <a:ext cx="11869198" cy="1600536"/>
          </a:xfrm>
        </p:spPr>
        <p:txBody>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sp>
        <p:nvSpPr>
          <p:cNvPr id="4" name="Content Placeholder 3"/>
          <p:cNvSpPr>
            <a:spLocks noGrp="1"/>
          </p:cNvSpPr>
          <p:nvPr>
            <p:ph sz="half" idx="2"/>
          </p:nvPr>
        </p:nvSpPr>
        <p:spPr>
          <a:xfrm>
            <a:off x="6172200" y="1690689"/>
            <a:ext cx="5869546" cy="5070720"/>
          </a:xfrm>
        </p:spPr>
        <p:txBody>
          <a:bodyPr>
            <a:normAutofit lnSpcReduction="10000"/>
          </a:bodyPr>
          <a:lstStyle/>
          <a:p>
            <a:r>
              <a:rPr lang="en-US" b="1" dirty="0" smtClean="0">
                <a:solidFill>
                  <a:srgbClr val="00B050"/>
                </a:solidFill>
                <a:latin typeface="Arial Black" panose="020B0A04020102020204" pitchFamily="34" charset="0"/>
              </a:rPr>
              <a:t>OUR MISSION TODAY</a:t>
            </a:r>
          </a:p>
          <a:p>
            <a:r>
              <a:rPr lang="en-US" dirty="0" smtClean="0"/>
              <a:t>MAT 28:18-20</a:t>
            </a:r>
          </a:p>
          <a:p>
            <a:r>
              <a:rPr lang="en-US" b="1" baseline="30000" dirty="0"/>
              <a:t>18 </a:t>
            </a:r>
            <a:r>
              <a:rPr lang="en-US" dirty="0"/>
              <a:t>And Jesus came and spake unto them, saying, All power is given unto me in heaven and in earth.</a:t>
            </a:r>
          </a:p>
          <a:p>
            <a:r>
              <a:rPr lang="en-US" b="1" baseline="30000" dirty="0"/>
              <a:t>19 </a:t>
            </a:r>
            <a:r>
              <a:rPr lang="en-US" dirty="0"/>
              <a:t>Go ye therefore, and teach all nations, baptizing them in the name of the Father, and of the Son, and of the Holy Ghost:</a:t>
            </a:r>
          </a:p>
          <a:p>
            <a:r>
              <a:rPr lang="en-US" b="1" baseline="30000" dirty="0"/>
              <a:t>20 </a:t>
            </a:r>
            <a:r>
              <a:rPr lang="en-US" dirty="0"/>
              <a:t>Teaching them to observe all things whatsoever I have commanded you: and, lo, I am with you always, even unto the end of the world. Amen</a:t>
            </a:r>
            <a:r>
              <a:rPr lang="en-US" dirty="0" smtClean="0"/>
              <a:t>.</a:t>
            </a:r>
            <a:endParaRPr lang="en-US" dirty="0"/>
          </a:p>
        </p:txBody>
      </p:sp>
      <p:sp>
        <p:nvSpPr>
          <p:cNvPr id="3" name="Content Placeholder 2"/>
          <p:cNvSpPr>
            <a:spLocks noGrp="1"/>
          </p:cNvSpPr>
          <p:nvPr>
            <p:ph sz="half" idx="1"/>
          </p:nvPr>
        </p:nvSpPr>
        <p:spPr>
          <a:xfrm>
            <a:off x="172548" y="1690689"/>
            <a:ext cx="5847252" cy="5070720"/>
          </a:xfrm>
        </p:spPr>
        <p:txBody>
          <a:bodyPr>
            <a:normAutofit lnSpcReduction="10000"/>
          </a:bodyPr>
          <a:lstStyle/>
          <a:p>
            <a:r>
              <a:rPr lang="en-US" b="1" dirty="0" smtClean="0">
                <a:solidFill>
                  <a:srgbClr val="FF0000"/>
                </a:solidFill>
                <a:latin typeface="Arial Black" panose="020B0A04020102020204" pitchFamily="34" charset="0"/>
              </a:rPr>
              <a:t>ISAIAH </a:t>
            </a:r>
          </a:p>
          <a:p>
            <a:r>
              <a:rPr lang="en-US" b="1" dirty="0" smtClean="0">
                <a:solidFill>
                  <a:srgbClr val="FF0000"/>
                </a:solidFill>
              </a:rPr>
              <a:t>ISAIAH 58:1 </a:t>
            </a:r>
            <a:r>
              <a:rPr lang="en-US" b="1" dirty="0">
                <a:solidFill>
                  <a:srgbClr val="FF0000"/>
                </a:solidFill>
              </a:rPr>
              <a:t>(KJV)</a:t>
            </a:r>
          </a:p>
          <a:p>
            <a:pPr marL="0" indent="0">
              <a:buNone/>
            </a:pPr>
            <a:r>
              <a:rPr lang="en-US" dirty="0" smtClean="0">
                <a:latin typeface="Arial Black" panose="020B0A04020102020204" pitchFamily="34" charset="0"/>
              </a:rPr>
              <a:t>1 Cry </a:t>
            </a:r>
            <a:r>
              <a:rPr lang="en-US" dirty="0">
                <a:latin typeface="Arial Black" panose="020B0A04020102020204" pitchFamily="34" charset="0"/>
              </a:rPr>
              <a:t>aloud, spare not, lift up thy voice like a trumpet, and shew my people their transgression, and the house of Jacob their sins.</a:t>
            </a:r>
          </a:p>
          <a:p>
            <a:pPr marL="0" indent="0">
              <a:buNone/>
            </a:pPr>
            <a:r>
              <a:rPr lang="fr-FR" b="1" dirty="0" smtClean="0">
                <a:solidFill>
                  <a:srgbClr val="00B0F0"/>
                </a:solidFill>
                <a:latin typeface="Arial Black" panose="020B0A04020102020204" pitchFamily="34" charset="0"/>
              </a:rPr>
              <a:t>FRENCH:</a:t>
            </a:r>
            <a:endParaRPr lang="fr-FR" b="1" dirty="0">
              <a:solidFill>
                <a:srgbClr val="00B0F0"/>
              </a:solidFill>
              <a:latin typeface="Arial Black" panose="020B0A04020102020204" pitchFamily="34" charset="0"/>
            </a:endParaRPr>
          </a:p>
          <a:p>
            <a:pPr marL="0" indent="0">
              <a:buNone/>
            </a:pPr>
            <a:r>
              <a:rPr lang="fr-FR" b="1" dirty="0" smtClean="0"/>
              <a:t>1 </a:t>
            </a:r>
            <a:r>
              <a:rPr lang="fr-FR" b="1" dirty="0" smtClean="0">
                <a:solidFill>
                  <a:srgbClr val="FF0000"/>
                </a:solidFill>
              </a:rPr>
              <a:t>Crie </a:t>
            </a:r>
            <a:r>
              <a:rPr lang="fr-FR" b="1" dirty="0">
                <a:solidFill>
                  <a:srgbClr val="FF0000"/>
                </a:solidFill>
              </a:rPr>
              <a:t>à plein gosier, ne te retiens pas, Élève ta voix comme une trompette, Et annonce à mon peuple ses iniquités, A la maison de Jacob ses péchés</a:t>
            </a:r>
            <a:r>
              <a:rPr lang="fr-FR" b="1" dirty="0" smtClean="0">
                <a:solidFill>
                  <a:srgbClr val="FF0000"/>
                </a:solidFill>
              </a:rPr>
              <a:t>!</a:t>
            </a:r>
            <a:endParaRPr lang="fr-FR" b="1" dirty="0">
              <a:solidFill>
                <a:srgbClr val="FF0000"/>
              </a:solidFill>
            </a:endParaRPr>
          </a:p>
        </p:txBody>
      </p:sp>
    </p:spTree>
    <p:extLst>
      <p:ext uri="{BB962C8B-B14F-4D97-AF65-F5344CB8AC3E}">
        <p14:creationId xmlns:p14="http://schemas.microsoft.com/office/powerpoint/2010/main" val="1251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153"/>
            <a:ext cx="12192000" cy="927278"/>
          </a:xfrm>
        </p:spPr>
        <p:txBody>
          <a:bodyPr>
            <a:normAutofit fontScale="90000"/>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sp>
        <p:nvSpPr>
          <p:cNvPr id="4" name="Content Placeholder 3"/>
          <p:cNvSpPr>
            <a:spLocks noGrp="1"/>
          </p:cNvSpPr>
          <p:nvPr>
            <p:ph sz="half" idx="2"/>
          </p:nvPr>
        </p:nvSpPr>
        <p:spPr>
          <a:xfrm>
            <a:off x="6172200" y="1017431"/>
            <a:ext cx="5869546" cy="5743978"/>
          </a:xfrm>
        </p:spPr>
        <p:txBody>
          <a:bodyPr>
            <a:normAutofit fontScale="62500" lnSpcReduction="20000"/>
          </a:bodyPr>
          <a:lstStyle/>
          <a:p>
            <a:r>
              <a:rPr lang="en-US" b="1" dirty="0">
                <a:solidFill>
                  <a:srgbClr val="FF0000"/>
                </a:solidFill>
              </a:rPr>
              <a:t>The Responsibility of Church Officers </a:t>
            </a:r>
          </a:p>
          <a:p>
            <a:r>
              <a:rPr lang="en-US" b="1" dirty="0"/>
              <a:t>It is the duty of the elders and officers of the church to instruct the people on this important matter, and to set things in order. As laborers together with God, the officers of the church should be sound upon this 107 plainly revealed question. The ministers themselves should be strict to carry out to the letter the injunctions of God's word. Those who hold positions of trust in the church should not be negligent, but they should see that the members are faithful in performing this duty. . . . Let the elders and officers of the church follow the direction of the Sacred Word, and urge upon their members the necessity of faithfulness in the payment of pledges, tithes, and offerings.--R. &amp; H., Dec. 17, 1889. </a:t>
            </a:r>
            <a:endParaRPr lang="en-US" dirty="0"/>
          </a:p>
          <a:p>
            <a:r>
              <a:rPr lang="en-US" b="1" dirty="0">
                <a:solidFill>
                  <a:srgbClr val="FF0000"/>
                </a:solidFill>
              </a:rPr>
              <a:t>Teaching the Poor to be Liberal</a:t>
            </a:r>
            <a:endParaRPr lang="en-US" dirty="0">
              <a:solidFill>
                <a:srgbClr val="FF0000"/>
              </a:solidFill>
            </a:endParaRPr>
          </a:p>
          <a:p>
            <a:r>
              <a:rPr lang="en-US" b="1" dirty="0"/>
              <a:t> Frequently those who receive the truth are among the poor of this world; but they should not make this an excuse for neglecting those duties which devolve upon them in view of the precious light they have received. They should not allow poverty to prevent them from laying up a treasure in heaven. The blessings within reach of the rich are also within their reach. If they are faithful in using what little they do possess, their treasure in heaven will increase according to their fidelity. It is the motive with which they work, not the amount they do, that makes their offering valuable in the sight of Heaven.--GW 222.</a:t>
            </a:r>
            <a:endParaRPr lang="en-US" dirty="0"/>
          </a:p>
        </p:txBody>
      </p:sp>
      <p:sp>
        <p:nvSpPr>
          <p:cNvPr id="3" name="Content Placeholder 2"/>
          <p:cNvSpPr>
            <a:spLocks noGrp="1"/>
          </p:cNvSpPr>
          <p:nvPr>
            <p:ph sz="half" idx="1"/>
          </p:nvPr>
        </p:nvSpPr>
        <p:spPr>
          <a:xfrm>
            <a:off x="172548" y="1017431"/>
            <a:ext cx="5847252" cy="5743978"/>
          </a:xfrm>
        </p:spPr>
        <p:txBody>
          <a:bodyPr>
            <a:normAutofit fontScale="62500" lnSpcReduction="20000"/>
          </a:bodyPr>
          <a:lstStyle/>
          <a:p>
            <a:r>
              <a:rPr lang="en-US" cap="all" dirty="0"/>
              <a:t>COUNSELS ON STEWARDSHIP, PAGE 104</a:t>
            </a:r>
            <a:endParaRPr lang="en-US" dirty="0"/>
          </a:p>
          <a:p>
            <a:r>
              <a:rPr lang="en-US" i="1" dirty="0"/>
              <a:t>Chapter 22—Education by Ministers and Church Officers</a:t>
            </a:r>
            <a:endParaRPr lang="en-US" dirty="0"/>
          </a:p>
          <a:p>
            <a:r>
              <a:rPr lang="en-US" b="1" dirty="0">
                <a:solidFill>
                  <a:srgbClr val="FF0000"/>
                </a:solidFill>
              </a:rPr>
              <a:t>The Pastor's Duty </a:t>
            </a:r>
            <a:endParaRPr lang="en-US" dirty="0">
              <a:solidFill>
                <a:srgbClr val="FF0000"/>
              </a:solidFill>
            </a:endParaRPr>
          </a:p>
          <a:p>
            <a:r>
              <a:rPr lang="en-US" b="1" dirty="0"/>
              <a:t>Let the church appoint </a:t>
            </a:r>
            <a:r>
              <a:rPr lang="en-US" b="1" u="sng" dirty="0"/>
              <a:t>pastors or elders</a:t>
            </a:r>
            <a:r>
              <a:rPr lang="en-US" b="1" dirty="0"/>
              <a:t> who are devoted to the Lord Jesus, and let these men see that officers are chosen who will attend faithfully to the work of gathering in the tithe. </a:t>
            </a:r>
            <a:r>
              <a:rPr lang="en-US" b="1" dirty="0">
                <a:solidFill>
                  <a:srgbClr val="FF0000"/>
                </a:solidFill>
              </a:rPr>
              <a:t>If the pastors show that they are not fitted for their charge, if they fail to set before the church the importance of returning to God His own, if they do not see to it that the officers under them are faithful, and that the tithe is brought in, they are in peril. They are neglecting a matter which involves a blessing or a curse to the church. They should be relieved of their responsibility, and other men should be tested and tried</a:t>
            </a:r>
            <a:r>
              <a:rPr lang="en-US" b="1" dirty="0"/>
              <a:t>. </a:t>
            </a:r>
            <a:endParaRPr lang="en-US" dirty="0"/>
          </a:p>
          <a:p>
            <a:r>
              <a:rPr lang="en-US" b="1" dirty="0"/>
              <a:t>The Lord's messengers should see that His requirements are faithfully discharged by the members of the churches. God says that there should be meat in His house, and if the money in the treasury is tampered with, if it is regarded as right for individuals to make what use they please of the tithe, the Lord cannot bless. He cannot sustain those who think that they can do as they please with that which is His.--R. &amp; H. Supplement, Dec. 1, 1896</a:t>
            </a:r>
            <a:r>
              <a:rPr lang="en-US" b="1" dirty="0" smtClean="0"/>
              <a:t>.</a:t>
            </a:r>
            <a:endParaRPr lang="en-US" dirty="0"/>
          </a:p>
        </p:txBody>
      </p:sp>
    </p:spTree>
    <p:extLst>
      <p:ext uri="{BB962C8B-B14F-4D97-AF65-F5344CB8AC3E}">
        <p14:creationId xmlns:p14="http://schemas.microsoft.com/office/powerpoint/2010/main" val="181268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48" y="90153"/>
            <a:ext cx="11869198" cy="1600536"/>
          </a:xfrm>
        </p:spPr>
        <p:txBody>
          <a:bodyPr/>
          <a:lstStyle/>
          <a:p>
            <a:pPr algn="ctr"/>
            <a:r>
              <a:rPr lang="en-US" b="1" dirty="0" smtClean="0">
                <a:solidFill>
                  <a:srgbClr val="FF0000"/>
                </a:solidFill>
                <a:latin typeface="Arial Black" panose="020B0A04020102020204" pitchFamily="34" charset="0"/>
              </a:rPr>
              <a:t>LEADERS</a:t>
            </a:r>
            <a:r>
              <a:rPr lang="en-US" b="1" dirty="0" smtClean="0">
                <a:latin typeface="Arial Black" panose="020B0A04020102020204" pitchFamily="34" charset="0"/>
              </a:rPr>
              <a:t> AND </a:t>
            </a:r>
            <a:r>
              <a:rPr lang="en-US" b="1" dirty="0" smtClean="0">
                <a:solidFill>
                  <a:srgbClr val="00B050"/>
                </a:solidFill>
                <a:latin typeface="Arial Black" panose="020B0A04020102020204" pitchFamily="34" charset="0"/>
              </a:rPr>
              <a:t>PREACHERS</a:t>
            </a:r>
            <a:r>
              <a:rPr lang="en-US" b="1" dirty="0" smtClean="0">
                <a:latin typeface="Arial Black" panose="020B0A04020102020204" pitchFamily="34" charset="0"/>
              </a:rPr>
              <a:t> </a:t>
            </a:r>
            <a:br>
              <a:rPr lang="en-US" b="1" dirty="0" smtClean="0">
                <a:latin typeface="Arial Black" panose="020B0A04020102020204" pitchFamily="34" charset="0"/>
              </a:rPr>
            </a:br>
            <a:r>
              <a:rPr lang="en-US" b="1" dirty="0" smtClean="0">
                <a:latin typeface="Arial Black" panose="020B0A04020102020204" pitchFamily="34" charset="0"/>
              </a:rPr>
              <a:t>ARE BORN TO LEAD AND PREACH.</a:t>
            </a:r>
            <a:endParaRPr lang="en-US" b="1" dirty="0">
              <a:latin typeface="Arial Black" panose="020B0A04020102020204" pitchFamily="34" charset="0"/>
            </a:endParaRPr>
          </a:p>
        </p:txBody>
      </p:sp>
      <p:sp>
        <p:nvSpPr>
          <p:cNvPr id="3" name="Content Placeholder 2"/>
          <p:cNvSpPr>
            <a:spLocks noGrp="1"/>
          </p:cNvSpPr>
          <p:nvPr>
            <p:ph sz="half" idx="1"/>
          </p:nvPr>
        </p:nvSpPr>
        <p:spPr>
          <a:xfrm>
            <a:off x="172548" y="1825625"/>
            <a:ext cx="12019452" cy="4935784"/>
          </a:xfrm>
        </p:spPr>
        <p:txBody>
          <a:bodyPr/>
          <a:lstStyle/>
          <a:p>
            <a:pPr marL="0" indent="0">
              <a:buNone/>
            </a:pPr>
            <a:r>
              <a:rPr lang="en-US" dirty="0" smtClean="0">
                <a:solidFill>
                  <a:srgbClr val="FF0000"/>
                </a:solidFill>
              </a:rPr>
              <a:t>1- IF FOR ANY REASONS THAT SOMEONE DECIDED NOT TO BE FAITHFUL TO GOD IN THITHES AND OFFERING, THEY SHOULD NOT BE PREACHING NOR TEACHING IN THE CHURCH BECAUSE THEY DONNOT SHAW LEADERSHIP. </a:t>
            </a:r>
          </a:p>
          <a:p>
            <a:pPr marL="0" indent="0">
              <a:buNone/>
            </a:pPr>
            <a:r>
              <a:rPr lang="en-US" dirty="0" smtClean="0">
                <a:solidFill>
                  <a:srgbClr val="0070C0"/>
                </a:solidFill>
              </a:rPr>
              <a:t>2- YOU CANNOT TEACH WHAT YOU DON’T PRACTICE. IN THAT CASE YOU BECOME A HYPOCRITE.</a:t>
            </a:r>
          </a:p>
          <a:p>
            <a:pPr marL="0" indent="0">
              <a:buNone/>
            </a:pPr>
            <a:r>
              <a:rPr lang="en-US" b="1" dirty="0" smtClean="0">
                <a:solidFill>
                  <a:srgbClr val="FF0000"/>
                </a:solidFill>
              </a:rPr>
              <a:t>PREACHERS ARE BORN TO PREACH WHAT IS RIGHT.</a:t>
            </a:r>
            <a:endParaRPr lang="en-US" b="1" dirty="0">
              <a:solidFill>
                <a:srgbClr val="FF0000"/>
              </a:solidFill>
            </a:endParaRPr>
          </a:p>
        </p:txBody>
      </p:sp>
    </p:spTree>
    <p:extLst>
      <p:ext uri="{BB962C8B-B14F-4D97-AF65-F5344CB8AC3E}">
        <p14:creationId xmlns:p14="http://schemas.microsoft.com/office/powerpoint/2010/main" val="3718464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TotalTime>
  <Words>1013</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Calibri</vt:lpstr>
      <vt:lpstr>Calibri Light</vt:lpstr>
      <vt:lpstr>Cantora One</vt:lpstr>
      <vt:lpstr>PT Sans</vt:lpstr>
      <vt:lpstr>Office Theme</vt:lpstr>
      <vt:lpstr>LEADERS AND PREACHERS  ARE BORN TO LEAD AND PREACH.</vt:lpstr>
      <vt:lpstr>LEADERS AND PREACHERS  ARE BORN TO LEAD AND PREACH.</vt:lpstr>
      <vt:lpstr>LEADERS AND PREACHERS  ARE BORN TO LEAD AND PREACH.</vt:lpstr>
      <vt:lpstr>LEADERS AND PREACHERS  ARE BORN TO LEAD AND PREACH.</vt:lpstr>
      <vt:lpstr>LEADERS AND PREACHERS  ARE BORN TO LEAD AND PREACH.</vt:lpstr>
      <vt:lpstr>LEADERS AND PREACHERS  ARE BORN TO LEAD AND PREACH.</vt:lpstr>
      <vt:lpstr>LEADERS AND PREACHERS  ARE BORN TO LEAD AND PREACH.</vt:lpstr>
      <vt:lpstr>LEADERS AND PREACHERS  ARE BORN TO LEAD AND PREACH.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 AND PREACHERS  ARE BORN TO LEAD AND PREACH.</dc:title>
  <dc:creator>Owner</dc:creator>
  <cp:lastModifiedBy>Owner</cp:lastModifiedBy>
  <cp:revision>19</cp:revision>
  <cp:lastPrinted>2018-06-06T15:40:27Z</cp:lastPrinted>
  <dcterms:created xsi:type="dcterms:W3CDTF">2017-02-03T12:15:45Z</dcterms:created>
  <dcterms:modified xsi:type="dcterms:W3CDTF">2018-06-06T15:42:45Z</dcterms:modified>
</cp:coreProperties>
</file>